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527" r:id="rId5"/>
  </p:sldMasterIdLst>
  <p:notesMasterIdLst>
    <p:notesMasterId r:id="rId7"/>
  </p:notesMasterIdLst>
  <p:handoutMasterIdLst>
    <p:handoutMasterId r:id="rId8"/>
  </p:handoutMasterIdLst>
  <p:sldIdLst>
    <p:sldId id="352" r:id="rId6"/>
  </p:sldIdLst>
  <p:sldSz cx="9144000" cy="5143500" type="screen16x9"/>
  <p:notesSz cx="6669088" cy="9926638"/>
  <p:custShowLst>
    <p:custShow name="Tabel of Content" id="0">
      <p:sldLst/>
    </p:custShow>
  </p:custShow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pidemiology" id="{A16CF60F-3ED1-45E4-9C0F-3E0DDB2C3446}">
          <p14:sldIdLst>
            <p14:sldId id="35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76">
          <p15:clr>
            <a:srgbClr val="A4A3A4"/>
          </p15:clr>
        </p15:guide>
        <p15:guide id="3" orient="horz" pos="122">
          <p15:clr>
            <a:srgbClr val="A4A3A4"/>
          </p15:clr>
        </p15:guide>
        <p15:guide id="4" orient="horz" pos="3134">
          <p15:clr>
            <a:srgbClr val="A4A3A4"/>
          </p15:clr>
        </p15:guide>
        <p15:guide id="5" orient="horz" pos="2790">
          <p15:clr>
            <a:srgbClr val="A4A3A4"/>
          </p15:clr>
        </p15:guide>
        <p15:guide id="6" orient="horz" pos="882">
          <p15:clr>
            <a:srgbClr val="A4A3A4"/>
          </p15:clr>
        </p15:guide>
        <p15:guide id="7" orient="horz" pos="733">
          <p15:clr>
            <a:srgbClr val="A4A3A4"/>
          </p15:clr>
        </p15:guide>
        <p15:guide id="8" orient="horz" pos="2492">
          <p15:clr>
            <a:srgbClr val="A4A3A4"/>
          </p15:clr>
        </p15:guide>
        <p15:guide id="9" orient="horz" pos="2353">
          <p15:clr>
            <a:srgbClr val="A4A3A4"/>
          </p15:clr>
        </p15:guide>
        <p15:guide id="10" orient="horz" pos="2225">
          <p15:clr>
            <a:srgbClr val="A4A3A4"/>
          </p15:clr>
        </p15:guide>
        <p15:guide id="11" pos="351">
          <p15:clr>
            <a:srgbClr val="A4A3A4"/>
          </p15:clr>
        </p15:guide>
        <p15:guide id="12" pos="5465">
          <p15:clr>
            <a:srgbClr val="A4A3A4"/>
          </p15:clr>
        </p15:guide>
        <p15:guide id="13" pos="817">
          <p15:clr>
            <a:srgbClr val="A4A3A4"/>
          </p15:clr>
        </p15:guide>
        <p15:guide id="14" pos="5054">
          <p15:clr>
            <a:srgbClr val="A4A3A4"/>
          </p15:clr>
        </p15:guide>
        <p15:guide id="15" pos="4071">
          <p15:clr>
            <a:srgbClr val="A4A3A4"/>
          </p15:clr>
        </p15:guide>
        <p15:guide id="16" pos="3219">
          <p15:clr>
            <a:srgbClr val="A4A3A4"/>
          </p15:clr>
        </p15:guide>
        <p15:guide id="17" pos="697">
          <p15:clr>
            <a:srgbClr val="A4A3A4"/>
          </p15:clr>
        </p15:guide>
        <p15:guide id="18" pos="24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9E5F"/>
    <a:srgbClr val="D9D1CC"/>
    <a:srgbClr val="B2A499"/>
    <a:srgbClr val="DADADA"/>
    <a:srgbClr val="CCD9D3"/>
    <a:srgbClr val="99B3A8"/>
    <a:srgbClr val="717171"/>
    <a:srgbClr val="7BED45"/>
    <a:srgbClr val="7400BF"/>
    <a:srgbClr val="426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79906" autoAdjust="0"/>
  </p:normalViewPr>
  <p:slideViewPr>
    <p:cSldViewPr snapToGrid="0">
      <p:cViewPr varScale="1">
        <p:scale>
          <a:sx n="166" d="100"/>
          <a:sy n="166" d="100"/>
        </p:scale>
        <p:origin x="1734" y="162"/>
      </p:cViewPr>
      <p:guideLst>
        <p:guide orient="horz" pos="663"/>
        <p:guide orient="horz" pos="976"/>
        <p:guide orient="horz" pos="122"/>
        <p:guide orient="horz" pos="3134"/>
        <p:guide orient="horz" pos="2790"/>
        <p:guide orient="horz" pos="882"/>
        <p:guide orient="horz" pos="733"/>
        <p:guide orient="horz" pos="2492"/>
        <p:guide orient="horz" pos="2353"/>
        <p:guide orient="horz" pos="2225"/>
        <p:guide pos="351"/>
        <p:guide pos="5465"/>
        <p:guide pos="817"/>
        <p:guide pos="5054"/>
        <p:guide pos="4071"/>
        <p:guide pos="3219"/>
        <p:guide pos="697"/>
        <p:guide pos="2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35382"/>
    </p:cViewPr>
  </p:sorterViewPr>
  <p:notesViewPr>
    <p:cSldViewPr>
      <p:cViewPr varScale="1">
        <p:scale>
          <a:sx n="103" d="100"/>
          <a:sy n="103" d="100"/>
        </p:scale>
        <p:origin x="4464" y="184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23-02-2022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23-02-2022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7614362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18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04685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0501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72251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97147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850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9135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473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1538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834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77062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8842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55568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049591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199520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61487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5931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EE4FF2DE-3502-4420-9681-B487800F6C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B2F6F31-F384-4562-8F2C-0827FCA3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96AAC8E-5C18-4F06-B0E9-E1260B3C48C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C95D003-9990-4486-B46C-5A929AD5E50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31EEBE49-0314-468D-BD4B-9620C03E8D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8EAD46E-339D-4B6B-A482-BB113F38D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25718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5"/>
            <a:ext cx="7886700" cy="393586"/>
          </a:xfrm>
        </p:spPr>
        <p:txBody>
          <a:bodyPr anchor="t">
            <a:normAutofit/>
          </a:bodyPr>
          <a:lstStyle>
            <a:lvl1pPr>
              <a:defRPr sz="18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31790"/>
            <a:ext cx="3918204" cy="3263504"/>
          </a:xfr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597146" y="1031790"/>
            <a:ext cx="3918204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2440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33" Type="http://schemas.openxmlformats.org/officeDocument/2006/relationships/tags" Target="../tags/tag10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.xml"/><Relationship Id="rId32" Type="http://schemas.openxmlformats.org/officeDocument/2006/relationships/tags" Target="../tags/tag9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tags" Target="../tags/tag5.xml"/><Relationship Id="rId36" Type="http://schemas.openxmlformats.org/officeDocument/2006/relationships/tags" Target="../tags/tag1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4.xml"/><Relationship Id="rId30" Type="http://schemas.openxmlformats.org/officeDocument/2006/relationships/tags" Target="../tags/tag7.xml"/><Relationship Id="rId35" Type="http://schemas.openxmlformats.org/officeDocument/2006/relationships/tags" Target="../tags/tag1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  <p:grpSp>
        <p:nvGrpSpPr>
          <p:cNvPr id="7" name="Group 23">
            <a:extLst>
              <a:ext uri="{FF2B5EF4-FFF2-40B4-BE49-F238E27FC236}">
                <a16:creationId xmlns:a16="http://schemas.microsoft.com/office/drawing/2014/main" id="{CBBD4793-BC93-4D2D-BEED-CC919FD04BE0}"/>
              </a:ext>
            </a:extLst>
          </p:cNvPr>
          <p:cNvGrpSpPr>
            <a:grpSpLocks/>
          </p:cNvGrpSpPr>
          <p:nvPr userDrawn="1">
            <p:custDataLst>
              <p:tags r:id="rId24"/>
            </p:custDataLst>
          </p:nvPr>
        </p:nvGrpSpPr>
        <p:grpSpPr bwMode="auto">
          <a:xfrm rot="5400000">
            <a:off x="-404813" y="1036638"/>
            <a:ext cx="163513" cy="207963"/>
            <a:chOff x="306035" y="-280498"/>
            <a:chExt cx="163140" cy="208455"/>
          </a:xfrm>
        </p:grpSpPr>
        <p:cxnSp>
          <p:nvCxnSpPr>
            <p:cNvPr id="10" name="Straight Connector 24">
              <a:extLst>
                <a:ext uri="{FF2B5EF4-FFF2-40B4-BE49-F238E27FC236}">
                  <a16:creationId xmlns:a16="http://schemas.microsoft.com/office/drawing/2014/main" id="{ECAC7F77-83EF-469D-AB0C-1EA007454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Arrow Connector 25">
              <a:extLst>
                <a:ext uri="{FF2B5EF4-FFF2-40B4-BE49-F238E27FC236}">
                  <a16:creationId xmlns:a16="http://schemas.microsoft.com/office/drawing/2014/main" id="{5C279300-EF90-4C5D-BBBA-1A1E3526B0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id="{DDB74CB1-BF99-4AA4-B571-AA6D03E477D6}"/>
              </a:ext>
            </a:extLst>
          </p:cNvPr>
          <p:cNvGrpSpPr>
            <a:grpSpLocks/>
          </p:cNvGrpSpPr>
          <p:nvPr userDrawn="1">
            <p:custDataLst>
              <p:tags r:id="rId25"/>
            </p:custDataLst>
          </p:nvPr>
        </p:nvGrpSpPr>
        <p:grpSpPr bwMode="auto">
          <a:xfrm rot="5400000">
            <a:off x="-404813" y="179388"/>
            <a:ext cx="163513" cy="207963"/>
            <a:chOff x="306035" y="-280498"/>
            <a:chExt cx="163140" cy="208455"/>
          </a:xfrm>
        </p:grpSpPr>
        <p:cxnSp>
          <p:nvCxnSpPr>
            <p:cNvPr id="13" name="Straight Connector 24">
              <a:extLst>
                <a:ext uri="{FF2B5EF4-FFF2-40B4-BE49-F238E27FC236}">
                  <a16:creationId xmlns:a16="http://schemas.microsoft.com/office/drawing/2014/main" id="{5A5BD1A6-AF9C-4F5E-9C21-C1B1332693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Arrow Connector 25">
              <a:extLst>
                <a:ext uri="{FF2B5EF4-FFF2-40B4-BE49-F238E27FC236}">
                  <a16:creationId xmlns:a16="http://schemas.microsoft.com/office/drawing/2014/main" id="{F0642BFC-7C5F-42EF-BE9E-5DA5DAAA3F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23">
            <a:extLst>
              <a:ext uri="{FF2B5EF4-FFF2-40B4-BE49-F238E27FC236}">
                <a16:creationId xmlns:a16="http://schemas.microsoft.com/office/drawing/2014/main" id="{971B6CBD-96C7-4066-9299-2FEF49CD6DCF}"/>
              </a:ext>
            </a:extLst>
          </p:cNvPr>
          <p:cNvGrpSpPr>
            <a:grpSpLocks/>
          </p:cNvGrpSpPr>
          <p:nvPr userDrawn="1">
            <p:custDataLst>
              <p:tags r:id="rId26"/>
            </p:custDataLst>
          </p:nvPr>
        </p:nvGrpSpPr>
        <p:grpSpPr bwMode="auto">
          <a:xfrm rot="16200000" flipV="1">
            <a:off x="-404813" y="4789487"/>
            <a:ext cx="163513" cy="207963"/>
            <a:chOff x="306035" y="-280498"/>
            <a:chExt cx="163140" cy="208455"/>
          </a:xfrm>
        </p:grpSpPr>
        <p:cxnSp>
          <p:nvCxnSpPr>
            <p:cNvPr id="16" name="Straight Connector 24">
              <a:extLst>
                <a:ext uri="{FF2B5EF4-FFF2-40B4-BE49-F238E27FC236}">
                  <a16:creationId xmlns:a16="http://schemas.microsoft.com/office/drawing/2014/main" id="{EBB2CD70-8715-4DED-B958-B571A9E1E2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25">
              <a:extLst>
                <a:ext uri="{FF2B5EF4-FFF2-40B4-BE49-F238E27FC236}">
                  <a16:creationId xmlns:a16="http://schemas.microsoft.com/office/drawing/2014/main" id="{A8F69B38-308F-4CA4-A3E5-588E406E58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A1DCE9A-45C5-4A49-A565-8AA265D8DA6F}"/>
              </a:ext>
            </a:extLst>
          </p:cNvPr>
          <p:cNvGrpSpPr>
            <a:grpSpLocks/>
          </p:cNvGrpSpPr>
          <p:nvPr userDrawn="1">
            <p:custDataLst>
              <p:tags r:id="rId27"/>
            </p:custDataLst>
          </p:nvPr>
        </p:nvGrpSpPr>
        <p:grpSpPr bwMode="auto">
          <a:xfrm rot="5400000">
            <a:off x="-404813" y="1530350"/>
            <a:ext cx="163513" cy="207963"/>
            <a:chOff x="306035" y="-280498"/>
            <a:chExt cx="163140" cy="208455"/>
          </a:xfrm>
        </p:grpSpPr>
        <p:cxnSp>
          <p:nvCxnSpPr>
            <p:cNvPr id="19" name="Straight Connector 24">
              <a:extLst>
                <a:ext uri="{FF2B5EF4-FFF2-40B4-BE49-F238E27FC236}">
                  <a16:creationId xmlns:a16="http://schemas.microsoft.com/office/drawing/2014/main" id="{BD0E9C09-BC01-4259-97B4-A96ED3061A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Arrow Connector 25">
              <a:extLst>
                <a:ext uri="{FF2B5EF4-FFF2-40B4-BE49-F238E27FC236}">
                  <a16:creationId xmlns:a16="http://schemas.microsoft.com/office/drawing/2014/main" id="{A16A46B6-A957-4306-A2FC-CC46029921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23">
            <a:extLst>
              <a:ext uri="{FF2B5EF4-FFF2-40B4-BE49-F238E27FC236}">
                <a16:creationId xmlns:a16="http://schemas.microsoft.com/office/drawing/2014/main" id="{CD41ABF1-ACEB-4728-819D-89CCA6694AE0}"/>
              </a:ext>
            </a:extLst>
          </p:cNvPr>
          <p:cNvGrpSpPr>
            <a:grpSpLocks/>
          </p:cNvGrpSpPr>
          <p:nvPr userDrawn="1">
            <p:custDataLst>
              <p:tags r:id="rId28"/>
            </p:custDataLst>
          </p:nvPr>
        </p:nvGrpSpPr>
        <p:grpSpPr bwMode="auto">
          <a:xfrm rot="10800000" flipH="1">
            <a:off x="557213" y="-343958"/>
            <a:ext cx="163513" cy="207963"/>
            <a:chOff x="306035" y="-280498"/>
            <a:chExt cx="163140" cy="208455"/>
          </a:xfrm>
        </p:grpSpPr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D753AB21-55F2-4F55-9936-11EA1AE32C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Arrow Connector 25">
              <a:extLst>
                <a:ext uri="{FF2B5EF4-FFF2-40B4-BE49-F238E27FC236}">
                  <a16:creationId xmlns:a16="http://schemas.microsoft.com/office/drawing/2014/main" id="{9115CD81-BCDE-4A20-B25D-FF4248FEBB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1DD190-A0C4-416C-9A61-456A47A8318D}"/>
              </a:ext>
            </a:extLst>
          </p:cNvPr>
          <p:cNvGrpSpPr>
            <a:grpSpLocks/>
          </p:cNvGrpSpPr>
          <p:nvPr userDrawn="1">
            <p:custDataLst>
              <p:tags r:id="rId29"/>
            </p:custDataLst>
          </p:nvPr>
        </p:nvGrpSpPr>
        <p:grpSpPr bwMode="auto">
          <a:xfrm rot="10800000">
            <a:off x="8512175" y="-343958"/>
            <a:ext cx="163513" cy="207963"/>
            <a:chOff x="306035" y="-280498"/>
            <a:chExt cx="163140" cy="2084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F470EC7-6CDF-4E06-A5C8-F682CA30EB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936EF67-BFA6-477D-8AFC-4952B5256C5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23">
            <a:extLst>
              <a:ext uri="{FF2B5EF4-FFF2-40B4-BE49-F238E27FC236}">
                <a16:creationId xmlns:a16="http://schemas.microsoft.com/office/drawing/2014/main" id="{FFE4FDE5-A3A4-4119-A03E-76D89A1F1407}"/>
              </a:ext>
            </a:extLst>
          </p:cNvPr>
          <p:cNvGrpSpPr>
            <a:grpSpLocks/>
          </p:cNvGrpSpPr>
          <p:nvPr userDrawn="1">
            <p:custDataLst>
              <p:tags r:id="rId30"/>
            </p:custDataLst>
          </p:nvPr>
        </p:nvGrpSpPr>
        <p:grpSpPr bwMode="auto">
          <a:xfrm rot="5400000">
            <a:off x="-404813" y="1377950"/>
            <a:ext cx="163513" cy="207963"/>
            <a:chOff x="306035" y="-280498"/>
            <a:chExt cx="163140" cy="208455"/>
          </a:xfrm>
        </p:grpSpPr>
        <p:cxnSp>
          <p:nvCxnSpPr>
            <p:cNvPr id="28" name="Straight Connector 24">
              <a:extLst>
                <a:ext uri="{FF2B5EF4-FFF2-40B4-BE49-F238E27FC236}">
                  <a16:creationId xmlns:a16="http://schemas.microsoft.com/office/drawing/2014/main" id="{A6FB719E-487E-477D-9021-A793119733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Arrow Connector 25">
              <a:extLst>
                <a:ext uri="{FF2B5EF4-FFF2-40B4-BE49-F238E27FC236}">
                  <a16:creationId xmlns:a16="http://schemas.microsoft.com/office/drawing/2014/main" id="{4DE51F52-69A2-4C25-9E07-3E43D68F84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23">
            <a:extLst>
              <a:ext uri="{FF2B5EF4-FFF2-40B4-BE49-F238E27FC236}">
                <a16:creationId xmlns:a16="http://schemas.microsoft.com/office/drawing/2014/main" id="{EE74D0C3-3DE5-48B0-A57C-3747C838692B}"/>
              </a:ext>
            </a:extLst>
          </p:cNvPr>
          <p:cNvGrpSpPr>
            <a:grpSpLocks/>
          </p:cNvGrpSpPr>
          <p:nvPr userDrawn="1">
            <p:custDataLst>
              <p:tags r:id="rId31"/>
            </p:custDataLst>
          </p:nvPr>
        </p:nvGrpSpPr>
        <p:grpSpPr bwMode="auto">
          <a:xfrm rot="10800000" flipH="1">
            <a:off x="1120775" y="-343958"/>
            <a:ext cx="163513" cy="207963"/>
            <a:chOff x="306035" y="-280498"/>
            <a:chExt cx="163140" cy="208455"/>
          </a:xfrm>
        </p:grpSpPr>
        <p:cxnSp>
          <p:nvCxnSpPr>
            <p:cNvPr id="31" name="Straight Connector 24">
              <a:extLst>
                <a:ext uri="{FF2B5EF4-FFF2-40B4-BE49-F238E27FC236}">
                  <a16:creationId xmlns:a16="http://schemas.microsoft.com/office/drawing/2014/main" id="{AC42468C-0C80-48EA-97FF-D5982C7C542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Arrow Connector 25">
              <a:extLst>
                <a:ext uri="{FF2B5EF4-FFF2-40B4-BE49-F238E27FC236}">
                  <a16:creationId xmlns:a16="http://schemas.microsoft.com/office/drawing/2014/main" id="{48749183-9895-4E1B-917B-F949C2EA76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id="{99AFB529-B774-4132-BC0E-2D34112F2F14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 bwMode="auto">
          <a:xfrm rot="10800000" flipH="1">
            <a:off x="1292755" y="-343958"/>
            <a:ext cx="163513" cy="207963"/>
            <a:chOff x="306035" y="-280498"/>
            <a:chExt cx="163140" cy="208455"/>
          </a:xfrm>
        </p:grpSpPr>
        <p:cxnSp>
          <p:nvCxnSpPr>
            <p:cNvPr id="34" name="Straight Connector 24">
              <a:extLst>
                <a:ext uri="{FF2B5EF4-FFF2-40B4-BE49-F238E27FC236}">
                  <a16:creationId xmlns:a16="http://schemas.microsoft.com/office/drawing/2014/main" id="{D9B105AF-23CA-46BB-8207-AFF8FDE96E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Arrow Connector 25">
              <a:extLst>
                <a:ext uri="{FF2B5EF4-FFF2-40B4-BE49-F238E27FC236}">
                  <a16:creationId xmlns:a16="http://schemas.microsoft.com/office/drawing/2014/main" id="{0BDCB586-38BA-4815-B3D0-63CD54B40F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Group 23">
            <a:extLst>
              <a:ext uri="{FF2B5EF4-FFF2-40B4-BE49-F238E27FC236}">
                <a16:creationId xmlns:a16="http://schemas.microsoft.com/office/drawing/2014/main" id="{7E5643EA-DA12-4153-82C0-253E569399F4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 bwMode="auto">
          <a:xfrm rot="5400000">
            <a:off x="-404813" y="1141413"/>
            <a:ext cx="163513" cy="207963"/>
            <a:chOff x="306035" y="-280498"/>
            <a:chExt cx="163140" cy="208455"/>
          </a:xfrm>
        </p:grpSpPr>
        <p:cxnSp>
          <p:nvCxnSpPr>
            <p:cNvPr id="37" name="Straight Connector 24">
              <a:extLst>
                <a:ext uri="{FF2B5EF4-FFF2-40B4-BE49-F238E27FC236}">
                  <a16:creationId xmlns:a16="http://schemas.microsoft.com/office/drawing/2014/main" id="{372F467E-A02F-44FC-A051-3CBB9121CF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Arrow Connector 25">
              <a:extLst>
                <a:ext uri="{FF2B5EF4-FFF2-40B4-BE49-F238E27FC236}">
                  <a16:creationId xmlns:a16="http://schemas.microsoft.com/office/drawing/2014/main" id="{059FE767-C19A-4E03-B25F-0222BE7D03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Group 23">
            <a:extLst>
              <a:ext uri="{FF2B5EF4-FFF2-40B4-BE49-F238E27FC236}">
                <a16:creationId xmlns:a16="http://schemas.microsoft.com/office/drawing/2014/main" id="{2A67D45F-05F9-4079-A0E6-72EB503BCB97}"/>
              </a:ext>
            </a:extLst>
          </p:cNvPr>
          <p:cNvGrpSpPr>
            <a:grpSpLocks/>
          </p:cNvGrpSpPr>
          <p:nvPr userDrawn="1">
            <p:custDataLst>
              <p:tags r:id="rId34"/>
            </p:custDataLst>
          </p:nvPr>
        </p:nvGrpSpPr>
        <p:grpSpPr bwMode="auto">
          <a:xfrm rot="16200000" flipV="1">
            <a:off x="-396346" y="3770312"/>
            <a:ext cx="163513" cy="207963"/>
            <a:chOff x="306035" y="-280498"/>
            <a:chExt cx="163140" cy="208455"/>
          </a:xfrm>
        </p:grpSpPr>
        <p:cxnSp>
          <p:nvCxnSpPr>
            <p:cNvPr id="40" name="Straight Connector 24">
              <a:extLst>
                <a:ext uri="{FF2B5EF4-FFF2-40B4-BE49-F238E27FC236}">
                  <a16:creationId xmlns:a16="http://schemas.microsoft.com/office/drawing/2014/main" id="{1AA61F8B-FCF9-4DE9-AC8F-B5D1C6156E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>
              <a:extLst>
                <a:ext uri="{FF2B5EF4-FFF2-40B4-BE49-F238E27FC236}">
                  <a16:creationId xmlns:a16="http://schemas.microsoft.com/office/drawing/2014/main" id="{7D424A35-9FDF-4B7B-A951-8E5107F94E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B4C71C0D-57DE-40E5-BF43-5315C2E0BA23}"/>
              </a:ext>
            </a:extLst>
          </p:cNvPr>
          <p:cNvGrpSpPr>
            <a:grpSpLocks/>
          </p:cNvGrpSpPr>
          <p:nvPr userDrawn="1">
            <p:custDataLst>
              <p:tags r:id="rId35"/>
            </p:custDataLst>
          </p:nvPr>
        </p:nvGrpSpPr>
        <p:grpSpPr bwMode="auto">
          <a:xfrm rot="16200000" flipV="1">
            <a:off x="-396346" y="3549650"/>
            <a:ext cx="163513" cy="207963"/>
            <a:chOff x="306035" y="-280498"/>
            <a:chExt cx="163140" cy="208455"/>
          </a:xfrm>
        </p:grpSpPr>
        <p:cxnSp>
          <p:nvCxnSpPr>
            <p:cNvPr id="43" name="Straight Connector 24">
              <a:extLst>
                <a:ext uri="{FF2B5EF4-FFF2-40B4-BE49-F238E27FC236}">
                  <a16:creationId xmlns:a16="http://schemas.microsoft.com/office/drawing/2014/main" id="{30696161-CAB8-4EEE-9B6A-271C070F3D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>
              <a:extLst>
                <a:ext uri="{FF2B5EF4-FFF2-40B4-BE49-F238E27FC236}">
                  <a16:creationId xmlns:a16="http://schemas.microsoft.com/office/drawing/2014/main" id="{D6BB4E82-F876-4425-A560-7D19C15EC2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>
            <a:extLst>
              <a:ext uri="{FF2B5EF4-FFF2-40B4-BE49-F238E27FC236}">
                <a16:creationId xmlns:a16="http://schemas.microsoft.com/office/drawing/2014/main" id="{7CB489C8-98D0-406B-B1DB-7C1AF93EC746}"/>
              </a:ext>
            </a:extLst>
          </p:cNvPr>
          <p:cNvGrpSpPr>
            <a:grpSpLocks/>
          </p:cNvGrpSpPr>
          <p:nvPr userDrawn="1">
            <p:custDataLst>
              <p:tags r:id="rId36"/>
            </p:custDataLst>
          </p:nvPr>
        </p:nvGrpSpPr>
        <p:grpSpPr bwMode="auto">
          <a:xfrm rot="16200000" flipV="1">
            <a:off x="-396346" y="3346450"/>
            <a:ext cx="163513" cy="207963"/>
            <a:chOff x="306035" y="-280498"/>
            <a:chExt cx="163140" cy="208455"/>
          </a:xfrm>
        </p:grpSpPr>
        <p:cxnSp>
          <p:nvCxnSpPr>
            <p:cNvPr id="46" name="Straight Connector 24">
              <a:extLst>
                <a:ext uri="{FF2B5EF4-FFF2-40B4-BE49-F238E27FC236}">
                  <a16:creationId xmlns:a16="http://schemas.microsoft.com/office/drawing/2014/main" id="{B6019697-7EBA-4653-8438-37F06B0868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>
              <a:extLst>
                <a:ext uri="{FF2B5EF4-FFF2-40B4-BE49-F238E27FC236}">
                  <a16:creationId xmlns:a16="http://schemas.microsoft.com/office/drawing/2014/main" id="{2E23AD03-5ECE-405A-AB7E-EB24212533B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6056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28" r:id="rId1"/>
    <p:sldLayoutId id="2147487529" r:id="rId2"/>
    <p:sldLayoutId id="2147487530" r:id="rId3"/>
    <p:sldLayoutId id="2147487531" r:id="rId4"/>
    <p:sldLayoutId id="2147487532" r:id="rId5"/>
    <p:sldLayoutId id="2147487533" r:id="rId6"/>
    <p:sldLayoutId id="2147487534" r:id="rId7"/>
    <p:sldLayoutId id="2147487535" r:id="rId8"/>
    <p:sldLayoutId id="2147487536" r:id="rId9"/>
    <p:sldLayoutId id="2147487537" r:id="rId10"/>
    <p:sldLayoutId id="2147487538" r:id="rId11"/>
    <p:sldLayoutId id="2147487540" r:id="rId12"/>
    <p:sldLayoutId id="2147487541" r:id="rId13"/>
    <p:sldLayoutId id="2147487542" r:id="rId14"/>
    <p:sldLayoutId id="2147487543" r:id="rId15"/>
    <p:sldLayoutId id="2147487550" r:id="rId16"/>
    <p:sldLayoutId id="2147487551" r:id="rId17"/>
    <p:sldLayoutId id="2147487559" r:id="rId18"/>
    <p:sldLayoutId id="2147487562" r:id="rId19"/>
    <p:sldLayoutId id="2147487565" r:id="rId20"/>
    <p:sldLayoutId id="2147487566" r:id="rId21"/>
    <p:sldLayoutId id="2147487568" r:id="rId2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kumimoji="0" lang="da-DK" b="0" i="0" u="none" strike="noStrike" kern="1200" cap="none" spc="0" normalizeH="0" baseline="0" noProof="0" dirty="0">
              <a:ln>
                <a:noFill/>
              </a:ln>
              <a:solidFill>
                <a:srgbClr val="B59E5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Lessening the burden of TRS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TRS has severe clinical and economic impacts on patients, families, and society</a:t>
            </a:r>
          </a:p>
          <a:p>
            <a:endParaRPr lang="en-US" dirty="0"/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AD37967E-430A-4ABD-A762-6057CF9C157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4812" y="4490966"/>
            <a:ext cx="6910388" cy="4644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TRS = Treatment-resistant schizophrenia</a:t>
            </a:r>
          </a:p>
          <a:p>
            <a:pPr marL="0" indent="0">
              <a:buNone/>
            </a:pPr>
            <a:r>
              <a:rPr lang="en-GB" baseline="30000" dirty="0"/>
              <a:t>a</a:t>
            </a:r>
            <a:r>
              <a:rPr lang="en-GB" dirty="0"/>
              <a:t> Results from focus groups with non-professional, informal caregivers of individuals with TRE conducted in 5 US locations</a:t>
            </a:r>
          </a:p>
          <a:p>
            <a:pPr marL="0" indent="0">
              <a:buNone/>
            </a:pPr>
            <a:endParaRPr lang="en-GB" baseline="30000" dirty="0"/>
          </a:p>
          <a:p>
            <a:pPr marL="228600" indent="-228600">
              <a:buAutoNum type="arabicPeriod"/>
            </a:pPr>
            <a:r>
              <a:rPr lang="en-GB" dirty="0" err="1"/>
              <a:t>Iasevoli</a:t>
            </a:r>
            <a:r>
              <a:rPr lang="en-GB" dirty="0"/>
              <a:t> et al. </a:t>
            </a:r>
            <a:r>
              <a:rPr lang="en-GB" i="1" dirty="0"/>
              <a:t>Prog </a:t>
            </a:r>
            <a:r>
              <a:rPr lang="en-GB" i="1" dirty="0" err="1"/>
              <a:t>Neuropsychopharmacol</a:t>
            </a:r>
            <a:r>
              <a:rPr lang="en-GB" i="1" dirty="0"/>
              <a:t> </a:t>
            </a:r>
            <a:r>
              <a:rPr lang="en-GB" i="1" dirty="0" err="1"/>
              <a:t>Biol</a:t>
            </a:r>
            <a:r>
              <a:rPr lang="en-GB" i="1" dirty="0"/>
              <a:t> Psychiatry</a:t>
            </a:r>
            <a:r>
              <a:rPr lang="en-GB" dirty="0"/>
              <a:t>. 2016;65:34–48.</a:t>
            </a:r>
          </a:p>
          <a:p>
            <a:pPr marL="228600" indent="-228600">
              <a:buAutoNum type="arabicPeriod"/>
            </a:pPr>
            <a:r>
              <a:rPr lang="en-GB" dirty="0"/>
              <a:t>2. Kennedy et al. </a:t>
            </a:r>
            <a:r>
              <a:rPr lang="en-GB" i="1" dirty="0"/>
              <a:t>Int Clin </a:t>
            </a:r>
            <a:r>
              <a:rPr lang="en-GB" i="1" dirty="0" err="1"/>
              <a:t>Psychopharmacol</a:t>
            </a:r>
            <a:r>
              <a:rPr lang="en-GB" dirty="0"/>
              <a:t>. 2014;29(2):63–76.</a:t>
            </a:r>
          </a:p>
          <a:p>
            <a:pPr marL="228600" indent="-228600">
              <a:buAutoNum type="arabicPeriod"/>
            </a:pPr>
            <a:r>
              <a:rPr lang="en-GB" dirty="0"/>
              <a:t>3. Brain et al. </a:t>
            </a:r>
            <a:r>
              <a:rPr lang="pl-PL" i="1" dirty="0"/>
              <a:t>BMC Psychiatry</a:t>
            </a:r>
            <a:r>
              <a:rPr lang="da-DK" dirty="0"/>
              <a:t>.</a:t>
            </a:r>
            <a:r>
              <a:rPr lang="pl-PL" dirty="0"/>
              <a:t> 2018;18(1):253</a:t>
            </a:r>
            <a:r>
              <a:rPr lang="da-DK" dirty="0"/>
              <a:t>.</a:t>
            </a:r>
            <a:endParaRPr lang="en-GB" dirty="0"/>
          </a:p>
          <a:p>
            <a:pPr marL="228600" indent="-228600">
              <a:buAutoNum type="arabicPeriod"/>
            </a:pPr>
            <a:r>
              <a:rPr lang="en-GB" dirty="0"/>
              <a:t>Jones &amp; Castle. </a:t>
            </a:r>
            <a:r>
              <a:rPr lang="en-GB" i="1" dirty="0"/>
              <a:t>S </a:t>
            </a:r>
            <a:r>
              <a:rPr lang="en-GB" i="1" dirty="0" err="1"/>
              <a:t>Afr</a:t>
            </a:r>
            <a:r>
              <a:rPr lang="en-GB" i="1" dirty="0"/>
              <a:t> Psychiatry Rev</a:t>
            </a:r>
            <a:r>
              <a:rPr lang="en-GB" dirty="0"/>
              <a:t>. 2006;9:17–23.</a:t>
            </a:r>
          </a:p>
        </p:txBody>
      </p:sp>
      <p:sp>
        <p:nvSpPr>
          <p:cNvPr id="5" name="Rounded Rectangle 83"/>
          <p:cNvSpPr/>
          <p:nvPr/>
        </p:nvSpPr>
        <p:spPr>
          <a:xfrm>
            <a:off x="596845" y="1478831"/>
            <a:ext cx="1931414" cy="2531488"/>
          </a:xfrm>
          <a:prstGeom prst="roundRect">
            <a:avLst>
              <a:gd name="adj" fmla="val 6215"/>
            </a:avLst>
          </a:prstGeom>
          <a:solidFill>
            <a:schemeClr val="accent2"/>
          </a:solidFill>
          <a:ln w="10795" cap="flat" cmpd="sng" algn="ctr">
            <a:noFill/>
            <a:prstDash val="solid"/>
          </a:ln>
          <a:effectLst/>
        </p:spPr>
        <p:txBody>
          <a:bodyPr tIns="67500" rtlCol="0" anchor="t"/>
          <a:lstStyle/>
          <a:p>
            <a:pPr marL="127397" marR="0" lvl="0" indent="-127397" algn="l" defTabSz="4572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27397" marR="0" lvl="0" indent="-127397" algn="l" defTabSz="4572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27397" marR="0" lvl="0" indent="-127397" algn="l" defTabSz="457200" rtl="0" eaLnBrk="1" fontAlgn="auto" latinLnBrk="0" hangingPunct="1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Worse disease course; poorer scores on 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measures of psychopathology, psychosocial functioning, and cognitive performance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27397" marR="0" lvl="0" indent="-127397" algn="l" defTabSz="457200" rtl="0" eaLnBrk="1" fontAlgn="auto" latinLnBrk="0" hangingPunct="1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Adverse treatment effects</a:t>
            </a:r>
          </a:p>
          <a:p>
            <a:pPr marL="127397" marR="0" lvl="0" indent="-127397" algn="l" defTabSz="457200" rtl="0" eaLnBrk="1" fontAlgn="auto" latinLnBrk="0" hangingPunct="1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Comorbidities </a:t>
            </a:r>
          </a:p>
          <a:p>
            <a:pPr marL="127397" marR="0" lvl="0" indent="-127397" algn="l" defTabSz="457200" rtl="0" eaLnBrk="1" fontAlgn="auto" latinLnBrk="0" hangingPunct="1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Suicidal ideation</a:t>
            </a:r>
            <a:endParaRPr kumimoji="0" lang="en-GB" sz="1100" b="0" i="0" u="none" strike="noStrike" kern="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: Top Corners Rounded 5"/>
          <p:cNvSpPr/>
          <p:nvPr/>
        </p:nvSpPr>
        <p:spPr>
          <a:xfrm>
            <a:off x="626552" y="1507115"/>
            <a:ext cx="1872000" cy="415306"/>
          </a:xfrm>
          <a:prstGeom prst="round2SameRect">
            <a:avLst>
              <a:gd name="adj1" fmla="val 20759"/>
              <a:gd name="adj2" fmla="val 0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AE9E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Patient burden</a:t>
            </a:r>
            <a:r>
              <a:rPr kumimoji="0" lang="en-GB" sz="1400" b="1" i="0" u="none" strike="noStrike" kern="0" cap="none" spc="0" normalizeH="0" baseline="30000" noProof="0" dirty="0">
                <a:ln>
                  <a:noFill/>
                </a:ln>
                <a:solidFill>
                  <a:srgbClr val="AE9E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1,2</a:t>
            </a:r>
          </a:p>
        </p:txBody>
      </p:sp>
      <p:sp>
        <p:nvSpPr>
          <p:cNvPr id="7" name="Rounded Rectangle 83"/>
          <p:cNvSpPr/>
          <p:nvPr/>
        </p:nvSpPr>
        <p:spPr>
          <a:xfrm>
            <a:off x="2584444" y="1478540"/>
            <a:ext cx="1931414" cy="2531488"/>
          </a:xfrm>
          <a:prstGeom prst="roundRect">
            <a:avLst>
              <a:gd name="adj" fmla="val 6215"/>
            </a:avLst>
          </a:prstGeom>
          <a:solidFill>
            <a:schemeClr val="accent1"/>
          </a:solidFill>
          <a:ln w="10795" cap="flat" cmpd="sng" algn="ctr">
            <a:noFill/>
            <a:prstDash val="solid"/>
          </a:ln>
          <a:effectLst/>
        </p:spPr>
        <p:txBody>
          <a:bodyPr tIns="67500" rtlCol="0" anchor="t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27397" marR="0" lvl="0" indent="-127397" algn="l" defTabSz="457200" rtl="0" eaLnBrk="1" fontAlgn="auto" latinLnBrk="0" hangingPunct="1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Many hours spent on </a:t>
            </a:r>
            <a:r>
              <a:rPr kumimoji="0" lang="en-GB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care-giving:</a:t>
            </a:r>
            <a:r>
              <a:rPr kumimoji="0" lang="en-GB" sz="1100" b="0" i="0" u="none" strike="noStrike" kern="0" cap="none" spc="0" normalizeH="0" baseline="3000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b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– 37 hours/week on direct care-giving; </a:t>
            </a:r>
            <a:b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anose="05050102010706020507" pitchFamily="18" charset="2"/>
              </a:rPr>
              <a:t></a:t>
            </a: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150 hours/week ‘on call’</a:t>
            </a:r>
          </a:p>
          <a:p>
            <a:pPr marL="127397" marR="0" lvl="0" indent="-127397" algn="l" defTabSz="457200" rtl="0" eaLnBrk="1" fontAlgn="auto" latinLnBrk="0" hangingPunct="1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Mental, physical and emotional problems</a:t>
            </a:r>
          </a:p>
          <a:p>
            <a:pPr marL="127397" marR="0" lvl="0" indent="-127397" algn="l" defTabSz="457200" rtl="0" eaLnBrk="1" fontAlgn="auto" latinLnBrk="0" hangingPunct="1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Negative impact on: </a:t>
            </a:r>
            <a:b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– social activities </a:t>
            </a:r>
            <a:b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– finances</a:t>
            </a:r>
            <a:b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– professional life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rgbClr val="262A5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ounded Rectangle 83"/>
          <p:cNvSpPr/>
          <p:nvPr/>
        </p:nvSpPr>
        <p:spPr>
          <a:xfrm>
            <a:off x="4564533" y="1475365"/>
            <a:ext cx="1931414" cy="2531488"/>
          </a:xfrm>
          <a:prstGeom prst="roundRect">
            <a:avLst>
              <a:gd name="adj" fmla="val 6215"/>
            </a:avLst>
          </a:prstGeom>
          <a:solidFill>
            <a:schemeClr val="accent3"/>
          </a:solidFill>
          <a:ln w="10795" cap="flat" cmpd="sng" algn="ctr">
            <a:noFill/>
            <a:prstDash val="solid"/>
          </a:ln>
          <a:effectLst/>
        </p:spPr>
        <p:txBody>
          <a:bodyPr tIns="67500" rtlCol="0" anchor="t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Higher rates of:</a:t>
            </a:r>
          </a:p>
          <a:p>
            <a:pPr marL="112713" marR="0" lvl="0" indent="-112713" algn="l" defTabSz="457200" rtl="0" eaLnBrk="1" fontAlgn="auto" latinLnBrk="0" hangingPunct="1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Unemployment </a:t>
            </a:r>
          </a:p>
          <a:p>
            <a:pPr marL="112713" marR="0" lvl="0" indent="-112713" algn="l" defTabSz="457200" rtl="0" eaLnBrk="1" fontAlgn="auto" latinLnBrk="0" hangingPunct="1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Homelessness</a:t>
            </a:r>
          </a:p>
          <a:p>
            <a:pPr marL="112713" marR="0" lvl="0" indent="-112713" algn="l" defTabSz="457200" rtl="0" eaLnBrk="1" fontAlgn="auto" latinLnBrk="0" hangingPunct="1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Aggressive behaviour</a:t>
            </a:r>
          </a:p>
          <a:p>
            <a:pPr marL="112713" marR="0" lvl="0" indent="-112713" algn="l" defTabSz="457200" rtl="0" eaLnBrk="1" fontAlgn="auto" latinLnBrk="0" hangingPunct="1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Substance abuse</a:t>
            </a:r>
          </a:p>
        </p:txBody>
      </p:sp>
      <p:sp>
        <p:nvSpPr>
          <p:cNvPr id="9" name="Rounded Rectangle 83"/>
          <p:cNvSpPr/>
          <p:nvPr/>
        </p:nvSpPr>
        <p:spPr>
          <a:xfrm>
            <a:off x="6544622" y="1478540"/>
            <a:ext cx="1931414" cy="2531488"/>
          </a:xfrm>
          <a:prstGeom prst="roundRect">
            <a:avLst>
              <a:gd name="adj" fmla="val 6215"/>
            </a:avLst>
          </a:prstGeom>
          <a:solidFill>
            <a:schemeClr val="accent5"/>
          </a:solidFill>
          <a:ln w="10795" cap="flat" cmpd="sng" algn="ctr">
            <a:noFill/>
            <a:prstDash val="solid"/>
          </a:ln>
          <a:effectLst/>
        </p:spPr>
        <p:txBody>
          <a:bodyPr tIns="67500" rtlCol="0" anchor="t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27397" marR="0" lvl="0" indent="-127397" algn="l" defTabSz="457200" rtl="0" eaLnBrk="1" fontAlgn="auto" latinLnBrk="0" hangingPunct="1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Longer/more frequent hospitalisations</a:t>
            </a:r>
          </a:p>
          <a:p>
            <a:pPr marL="127397" marR="0" lvl="0" indent="-127397" algn="l" defTabSz="457200" rtl="0" eaLnBrk="1" fontAlgn="auto" latinLnBrk="0" hangingPunct="1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Higher healthcare resource utilisation</a:t>
            </a:r>
          </a:p>
          <a:p>
            <a:pPr marL="127397" marR="0" lvl="0" indent="-127397" algn="l" defTabSz="457200" rtl="0" eaLnBrk="1" fontAlgn="auto" latinLnBrk="0" hangingPunct="1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Absenteeism</a:t>
            </a:r>
          </a:p>
          <a:p>
            <a:pPr marL="127397" marR="0" lvl="0" indent="-127397" algn="l" defTabSz="457200" rtl="0" eaLnBrk="1" fontAlgn="auto" latinLnBrk="0" hangingPunct="1">
              <a:lnSpc>
                <a:spcPts val="13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Costs to families and carers</a:t>
            </a:r>
          </a:p>
          <a:p>
            <a:pPr marL="127397" marR="0" lvl="0" indent="-127397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8"/>
          <p:cNvGrpSpPr>
            <a:grpSpLocks noChangeAspect="1"/>
          </p:cNvGrpSpPr>
          <p:nvPr/>
        </p:nvGrpSpPr>
        <p:grpSpPr bwMode="auto">
          <a:xfrm>
            <a:off x="2131046" y="1574046"/>
            <a:ext cx="247130" cy="288000"/>
            <a:chOff x="1086" y="-434"/>
            <a:chExt cx="3653" cy="4040"/>
          </a:xfrm>
          <a:solidFill>
            <a:schemeClr val="accent2"/>
          </a:solidFill>
        </p:grpSpPr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530" y="-434"/>
              <a:ext cx="1209" cy="1135"/>
            </a:xfrm>
            <a:custGeom>
              <a:avLst/>
              <a:gdLst>
                <a:gd name="T0" fmla="*/ 519 w 803"/>
                <a:gd name="T1" fmla="*/ 66 h 753"/>
                <a:gd name="T2" fmla="*/ 60 w 803"/>
                <a:gd name="T3" fmla="*/ 284 h 753"/>
                <a:gd name="T4" fmla="*/ 225 w 803"/>
                <a:gd name="T5" fmla="*/ 720 h 753"/>
                <a:gd name="T6" fmla="*/ 287 w 803"/>
                <a:gd name="T7" fmla="*/ 557 h 753"/>
                <a:gd name="T8" fmla="*/ 451 w 803"/>
                <a:gd name="T9" fmla="*/ 480 h 753"/>
                <a:gd name="T10" fmla="*/ 528 w 803"/>
                <a:gd name="T11" fmla="*/ 643 h 753"/>
                <a:gd name="T12" fmla="*/ 487 w 803"/>
                <a:gd name="T13" fmla="*/ 753 h 753"/>
                <a:gd name="T14" fmla="*/ 737 w 803"/>
                <a:gd name="T15" fmla="*/ 525 h 753"/>
                <a:gd name="T16" fmla="*/ 519 w 803"/>
                <a:gd name="T17" fmla="*/ 66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3" h="753">
                  <a:moveTo>
                    <a:pt x="519" y="66"/>
                  </a:moveTo>
                  <a:cubicBezTo>
                    <a:pt x="332" y="0"/>
                    <a:pt x="126" y="97"/>
                    <a:pt x="60" y="284"/>
                  </a:cubicBezTo>
                  <a:cubicBezTo>
                    <a:pt x="0" y="453"/>
                    <a:pt x="73" y="636"/>
                    <a:pt x="225" y="720"/>
                  </a:cubicBezTo>
                  <a:cubicBezTo>
                    <a:pt x="245" y="671"/>
                    <a:pt x="266" y="618"/>
                    <a:pt x="287" y="557"/>
                  </a:cubicBezTo>
                  <a:cubicBezTo>
                    <a:pt x="311" y="491"/>
                    <a:pt x="384" y="456"/>
                    <a:pt x="451" y="480"/>
                  </a:cubicBezTo>
                  <a:cubicBezTo>
                    <a:pt x="517" y="504"/>
                    <a:pt x="552" y="577"/>
                    <a:pt x="528" y="643"/>
                  </a:cubicBezTo>
                  <a:cubicBezTo>
                    <a:pt x="514" y="682"/>
                    <a:pt x="501" y="718"/>
                    <a:pt x="487" y="753"/>
                  </a:cubicBezTo>
                  <a:cubicBezTo>
                    <a:pt x="599" y="724"/>
                    <a:pt x="695" y="642"/>
                    <a:pt x="737" y="525"/>
                  </a:cubicBezTo>
                  <a:cubicBezTo>
                    <a:pt x="803" y="338"/>
                    <a:pt x="706" y="133"/>
                    <a:pt x="51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AE9E7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1545" y="-39"/>
              <a:ext cx="2545" cy="3645"/>
            </a:xfrm>
            <a:custGeom>
              <a:avLst/>
              <a:gdLst>
                <a:gd name="T0" fmla="*/ 1487 w 1691"/>
                <a:gd name="T1" fmla="*/ 1194 h 2420"/>
                <a:gd name="T2" fmla="*/ 1314 w 1691"/>
                <a:gd name="T3" fmla="*/ 1050 h 2420"/>
                <a:gd name="T4" fmla="*/ 768 w 1691"/>
                <a:gd name="T5" fmla="*/ 1050 h 2420"/>
                <a:gd name="T6" fmla="*/ 1049 w 1691"/>
                <a:gd name="T7" fmla="*/ 743 h 2420"/>
                <a:gd name="T8" fmla="*/ 1029 w 1691"/>
                <a:gd name="T9" fmla="*/ 689 h 2420"/>
                <a:gd name="T10" fmla="*/ 956 w 1691"/>
                <a:gd name="T11" fmla="*/ 413 h 2420"/>
                <a:gd name="T12" fmla="*/ 1061 w 1691"/>
                <a:gd name="T13" fmla="*/ 266 h 2420"/>
                <a:gd name="T14" fmla="*/ 1208 w 1691"/>
                <a:gd name="T15" fmla="*/ 370 h 2420"/>
                <a:gd name="T16" fmla="*/ 1210 w 1691"/>
                <a:gd name="T17" fmla="*/ 378 h 2420"/>
                <a:gd name="T18" fmla="*/ 1215 w 1691"/>
                <a:gd name="T19" fmla="*/ 403 h 2420"/>
                <a:gd name="T20" fmla="*/ 1235 w 1691"/>
                <a:gd name="T21" fmla="*/ 489 h 2420"/>
                <a:gd name="T22" fmla="*/ 1253 w 1691"/>
                <a:gd name="T23" fmla="*/ 552 h 2420"/>
                <a:gd name="T24" fmla="*/ 1295 w 1691"/>
                <a:gd name="T25" fmla="*/ 211 h 2420"/>
                <a:gd name="T26" fmla="*/ 768 w 1691"/>
                <a:gd name="T27" fmla="*/ 152 h 2420"/>
                <a:gd name="T28" fmla="*/ 128 w 1691"/>
                <a:gd name="T29" fmla="*/ 866 h 2420"/>
                <a:gd name="T30" fmla="*/ 244 w 1691"/>
                <a:gd name="T31" fmla="*/ 1384 h 2420"/>
                <a:gd name="T32" fmla="*/ 325 w 1691"/>
                <a:gd name="T33" fmla="*/ 1396 h 2420"/>
                <a:gd name="T34" fmla="*/ 366 w 1691"/>
                <a:gd name="T35" fmla="*/ 1401 h 2420"/>
                <a:gd name="T36" fmla="*/ 366 w 1691"/>
                <a:gd name="T37" fmla="*/ 1401 h 2420"/>
                <a:gd name="T38" fmla="*/ 1167 w 1691"/>
                <a:gd name="T39" fmla="*/ 1401 h 2420"/>
                <a:gd name="T40" fmla="*/ 1327 w 1691"/>
                <a:gd name="T41" fmla="*/ 2276 h 2420"/>
                <a:gd name="T42" fmla="*/ 1500 w 1691"/>
                <a:gd name="T43" fmla="*/ 2420 h 2420"/>
                <a:gd name="T44" fmla="*/ 1532 w 1691"/>
                <a:gd name="T45" fmla="*/ 2417 h 2420"/>
                <a:gd name="T46" fmla="*/ 1673 w 1691"/>
                <a:gd name="T47" fmla="*/ 2212 h 2420"/>
                <a:gd name="T48" fmla="*/ 1487 w 1691"/>
                <a:gd name="T49" fmla="*/ 1194 h 2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91" h="2420">
                  <a:moveTo>
                    <a:pt x="1487" y="1194"/>
                  </a:moveTo>
                  <a:cubicBezTo>
                    <a:pt x="1471" y="1110"/>
                    <a:pt x="1399" y="1050"/>
                    <a:pt x="1314" y="1050"/>
                  </a:cubicBezTo>
                  <a:cubicBezTo>
                    <a:pt x="768" y="1050"/>
                    <a:pt x="768" y="1050"/>
                    <a:pt x="768" y="1050"/>
                  </a:cubicBezTo>
                  <a:cubicBezTo>
                    <a:pt x="849" y="936"/>
                    <a:pt x="943" y="833"/>
                    <a:pt x="1049" y="743"/>
                  </a:cubicBezTo>
                  <a:cubicBezTo>
                    <a:pt x="1042" y="725"/>
                    <a:pt x="1035" y="707"/>
                    <a:pt x="1029" y="689"/>
                  </a:cubicBezTo>
                  <a:cubicBezTo>
                    <a:pt x="979" y="549"/>
                    <a:pt x="957" y="417"/>
                    <a:pt x="956" y="413"/>
                  </a:cubicBezTo>
                  <a:cubicBezTo>
                    <a:pt x="945" y="344"/>
                    <a:pt x="991" y="278"/>
                    <a:pt x="1061" y="266"/>
                  </a:cubicBezTo>
                  <a:cubicBezTo>
                    <a:pt x="1130" y="254"/>
                    <a:pt x="1196" y="301"/>
                    <a:pt x="1208" y="370"/>
                  </a:cubicBezTo>
                  <a:cubicBezTo>
                    <a:pt x="1208" y="370"/>
                    <a:pt x="1209" y="372"/>
                    <a:pt x="1210" y="378"/>
                  </a:cubicBezTo>
                  <a:cubicBezTo>
                    <a:pt x="1211" y="384"/>
                    <a:pt x="1213" y="392"/>
                    <a:pt x="1215" y="403"/>
                  </a:cubicBezTo>
                  <a:cubicBezTo>
                    <a:pt x="1219" y="424"/>
                    <a:pt x="1226" y="455"/>
                    <a:pt x="1235" y="489"/>
                  </a:cubicBezTo>
                  <a:cubicBezTo>
                    <a:pt x="1240" y="509"/>
                    <a:pt x="1246" y="531"/>
                    <a:pt x="1253" y="552"/>
                  </a:cubicBezTo>
                  <a:cubicBezTo>
                    <a:pt x="1319" y="451"/>
                    <a:pt x="1343" y="324"/>
                    <a:pt x="1295" y="211"/>
                  </a:cubicBezTo>
                  <a:cubicBezTo>
                    <a:pt x="1228" y="48"/>
                    <a:pt x="976" y="0"/>
                    <a:pt x="768" y="152"/>
                  </a:cubicBezTo>
                  <a:cubicBezTo>
                    <a:pt x="507" y="342"/>
                    <a:pt x="289" y="586"/>
                    <a:pt x="128" y="866"/>
                  </a:cubicBezTo>
                  <a:cubicBezTo>
                    <a:pt x="0" y="1089"/>
                    <a:pt x="75" y="1335"/>
                    <a:pt x="244" y="1384"/>
                  </a:cubicBezTo>
                  <a:cubicBezTo>
                    <a:pt x="271" y="1391"/>
                    <a:pt x="298" y="1395"/>
                    <a:pt x="325" y="1396"/>
                  </a:cubicBezTo>
                  <a:cubicBezTo>
                    <a:pt x="338" y="1399"/>
                    <a:pt x="352" y="1401"/>
                    <a:pt x="366" y="1401"/>
                  </a:cubicBezTo>
                  <a:cubicBezTo>
                    <a:pt x="366" y="1401"/>
                    <a:pt x="366" y="1401"/>
                    <a:pt x="366" y="1401"/>
                  </a:cubicBezTo>
                  <a:cubicBezTo>
                    <a:pt x="1167" y="1401"/>
                    <a:pt x="1167" y="1401"/>
                    <a:pt x="1167" y="1401"/>
                  </a:cubicBezTo>
                  <a:cubicBezTo>
                    <a:pt x="1327" y="2276"/>
                    <a:pt x="1327" y="2276"/>
                    <a:pt x="1327" y="2276"/>
                  </a:cubicBezTo>
                  <a:cubicBezTo>
                    <a:pt x="1343" y="2360"/>
                    <a:pt x="1417" y="2420"/>
                    <a:pt x="1500" y="2420"/>
                  </a:cubicBezTo>
                  <a:cubicBezTo>
                    <a:pt x="1510" y="2420"/>
                    <a:pt x="1521" y="2419"/>
                    <a:pt x="1532" y="2417"/>
                  </a:cubicBezTo>
                  <a:cubicBezTo>
                    <a:pt x="1627" y="2399"/>
                    <a:pt x="1691" y="2308"/>
                    <a:pt x="1673" y="2212"/>
                  </a:cubicBezTo>
                  <a:lnTo>
                    <a:pt x="1487" y="11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AE9E7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1086" y="2220"/>
              <a:ext cx="1776" cy="1323"/>
            </a:xfrm>
            <a:custGeom>
              <a:avLst/>
              <a:gdLst>
                <a:gd name="T0" fmla="*/ 227 w 1776"/>
                <a:gd name="T1" fmla="*/ 0 h 1323"/>
                <a:gd name="T2" fmla="*/ 0 w 1776"/>
                <a:gd name="T3" fmla="*/ 1323 h 1323"/>
                <a:gd name="T4" fmla="*/ 1776 w 1776"/>
                <a:gd name="T5" fmla="*/ 1323 h 1323"/>
                <a:gd name="T6" fmla="*/ 1549 w 1776"/>
                <a:gd name="T7" fmla="*/ 0 h 1323"/>
                <a:gd name="T8" fmla="*/ 227 w 1776"/>
                <a:gd name="T9" fmla="*/ 0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6" h="1323">
                  <a:moveTo>
                    <a:pt x="227" y="0"/>
                  </a:moveTo>
                  <a:lnTo>
                    <a:pt x="0" y="1323"/>
                  </a:lnTo>
                  <a:lnTo>
                    <a:pt x="1776" y="1323"/>
                  </a:lnTo>
                  <a:lnTo>
                    <a:pt x="1549" y="0"/>
                  </a:lnTo>
                  <a:lnTo>
                    <a:pt x="2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AE9E7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3026" y="327"/>
              <a:ext cx="1268" cy="1136"/>
            </a:xfrm>
            <a:custGeom>
              <a:avLst/>
              <a:gdLst>
                <a:gd name="T0" fmla="*/ 829 w 842"/>
                <a:gd name="T1" fmla="*/ 54 h 754"/>
                <a:gd name="T2" fmla="*/ 775 w 842"/>
                <a:gd name="T3" fmla="*/ 5 h 754"/>
                <a:gd name="T4" fmla="*/ 743 w 842"/>
                <a:gd name="T5" fmla="*/ 0 h 754"/>
                <a:gd name="T6" fmla="*/ 653 w 842"/>
                <a:gd name="T7" fmla="*/ 63 h 754"/>
                <a:gd name="T8" fmla="*/ 589 w 842"/>
                <a:gd name="T9" fmla="*/ 229 h 754"/>
                <a:gd name="T10" fmla="*/ 458 w 842"/>
                <a:gd name="T11" fmla="*/ 481 h 754"/>
                <a:gd name="T12" fmla="*/ 392 w 842"/>
                <a:gd name="T13" fmla="*/ 552 h 754"/>
                <a:gd name="T14" fmla="*/ 370 w 842"/>
                <a:gd name="T15" fmla="*/ 568 h 754"/>
                <a:gd name="T16" fmla="*/ 351 w 842"/>
                <a:gd name="T17" fmla="*/ 550 h 754"/>
                <a:gd name="T18" fmla="*/ 300 w 842"/>
                <a:gd name="T19" fmla="*/ 477 h 754"/>
                <a:gd name="T20" fmla="*/ 245 w 842"/>
                <a:gd name="T21" fmla="*/ 342 h 754"/>
                <a:gd name="T22" fmla="*/ 220 w 842"/>
                <a:gd name="T23" fmla="*/ 254 h 754"/>
                <a:gd name="T24" fmla="*/ 199 w 842"/>
                <a:gd name="T25" fmla="*/ 166 h 754"/>
                <a:gd name="T26" fmla="*/ 194 w 842"/>
                <a:gd name="T27" fmla="*/ 141 h 754"/>
                <a:gd name="T28" fmla="*/ 193 w 842"/>
                <a:gd name="T29" fmla="*/ 132 h 754"/>
                <a:gd name="T30" fmla="*/ 99 w 842"/>
                <a:gd name="T31" fmla="*/ 53 h 754"/>
                <a:gd name="T32" fmla="*/ 82 w 842"/>
                <a:gd name="T33" fmla="*/ 54 h 754"/>
                <a:gd name="T34" fmla="*/ 20 w 842"/>
                <a:gd name="T35" fmla="*/ 93 h 754"/>
                <a:gd name="T36" fmla="*/ 4 w 842"/>
                <a:gd name="T37" fmla="*/ 164 h 754"/>
                <a:gd name="T38" fmla="*/ 4 w 842"/>
                <a:gd name="T39" fmla="*/ 167 h 754"/>
                <a:gd name="T40" fmla="*/ 75 w 842"/>
                <a:gd name="T41" fmla="*/ 435 h 754"/>
                <a:gd name="T42" fmla="*/ 91 w 842"/>
                <a:gd name="T43" fmla="*/ 479 h 754"/>
                <a:gd name="T44" fmla="*/ 172 w 842"/>
                <a:gd name="T45" fmla="*/ 635 h 754"/>
                <a:gd name="T46" fmla="*/ 252 w 842"/>
                <a:gd name="T47" fmla="*/ 716 h 754"/>
                <a:gd name="T48" fmla="*/ 370 w 842"/>
                <a:gd name="T49" fmla="*/ 754 h 754"/>
                <a:gd name="T50" fmla="*/ 372 w 842"/>
                <a:gd name="T51" fmla="*/ 754 h 754"/>
                <a:gd name="T52" fmla="*/ 504 w 842"/>
                <a:gd name="T53" fmla="*/ 708 h 754"/>
                <a:gd name="T54" fmla="*/ 667 w 842"/>
                <a:gd name="T55" fmla="*/ 507 h 754"/>
                <a:gd name="T56" fmla="*/ 785 w 842"/>
                <a:gd name="T57" fmla="*/ 255 h 754"/>
                <a:gd name="T58" fmla="*/ 833 w 842"/>
                <a:gd name="T59" fmla="*/ 128 h 754"/>
                <a:gd name="T60" fmla="*/ 829 w 842"/>
                <a:gd name="T61" fmla="*/ 54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2" h="754">
                  <a:moveTo>
                    <a:pt x="829" y="54"/>
                  </a:moveTo>
                  <a:cubicBezTo>
                    <a:pt x="818" y="31"/>
                    <a:pt x="799" y="14"/>
                    <a:pt x="775" y="5"/>
                  </a:cubicBezTo>
                  <a:cubicBezTo>
                    <a:pt x="765" y="1"/>
                    <a:pt x="754" y="0"/>
                    <a:pt x="743" y="0"/>
                  </a:cubicBezTo>
                  <a:cubicBezTo>
                    <a:pt x="702" y="0"/>
                    <a:pt x="666" y="25"/>
                    <a:pt x="653" y="63"/>
                  </a:cubicBezTo>
                  <a:cubicBezTo>
                    <a:pt x="630" y="126"/>
                    <a:pt x="609" y="181"/>
                    <a:pt x="589" y="229"/>
                  </a:cubicBezTo>
                  <a:cubicBezTo>
                    <a:pt x="533" y="361"/>
                    <a:pt x="489" y="437"/>
                    <a:pt x="458" y="481"/>
                  </a:cubicBezTo>
                  <a:cubicBezTo>
                    <a:pt x="426" y="527"/>
                    <a:pt x="401" y="546"/>
                    <a:pt x="392" y="552"/>
                  </a:cubicBezTo>
                  <a:cubicBezTo>
                    <a:pt x="370" y="568"/>
                    <a:pt x="370" y="568"/>
                    <a:pt x="370" y="568"/>
                  </a:cubicBezTo>
                  <a:cubicBezTo>
                    <a:pt x="351" y="550"/>
                    <a:pt x="351" y="550"/>
                    <a:pt x="351" y="550"/>
                  </a:cubicBezTo>
                  <a:cubicBezTo>
                    <a:pt x="338" y="537"/>
                    <a:pt x="317" y="511"/>
                    <a:pt x="300" y="477"/>
                  </a:cubicBezTo>
                  <a:cubicBezTo>
                    <a:pt x="278" y="435"/>
                    <a:pt x="260" y="385"/>
                    <a:pt x="245" y="342"/>
                  </a:cubicBezTo>
                  <a:cubicBezTo>
                    <a:pt x="234" y="305"/>
                    <a:pt x="225" y="273"/>
                    <a:pt x="220" y="254"/>
                  </a:cubicBezTo>
                  <a:cubicBezTo>
                    <a:pt x="213" y="225"/>
                    <a:pt x="206" y="196"/>
                    <a:pt x="199" y="166"/>
                  </a:cubicBezTo>
                  <a:cubicBezTo>
                    <a:pt x="197" y="155"/>
                    <a:pt x="196" y="147"/>
                    <a:pt x="194" y="141"/>
                  </a:cubicBezTo>
                  <a:cubicBezTo>
                    <a:pt x="193" y="132"/>
                    <a:pt x="193" y="132"/>
                    <a:pt x="193" y="132"/>
                  </a:cubicBezTo>
                  <a:cubicBezTo>
                    <a:pt x="185" y="86"/>
                    <a:pt x="145" y="53"/>
                    <a:pt x="99" y="53"/>
                  </a:cubicBezTo>
                  <a:cubicBezTo>
                    <a:pt x="93" y="53"/>
                    <a:pt x="88" y="53"/>
                    <a:pt x="82" y="54"/>
                  </a:cubicBezTo>
                  <a:cubicBezTo>
                    <a:pt x="57" y="58"/>
                    <a:pt x="35" y="72"/>
                    <a:pt x="20" y="93"/>
                  </a:cubicBezTo>
                  <a:cubicBezTo>
                    <a:pt x="5" y="114"/>
                    <a:pt x="0" y="140"/>
                    <a:pt x="4" y="164"/>
                  </a:cubicBezTo>
                  <a:cubicBezTo>
                    <a:pt x="4" y="167"/>
                    <a:pt x="4" y="167"/>
                    <a:pt x="4" y="167"/>
                  </a:cubicBezTo>
                  <a:cubicBezTo>
                    <a:pt x="12" y="209"/>
                    <a:pt x="34" y="320"/>
                    <a:pt x="75" y="435"/>
                  </a:cubicBezTo>
                  <a:cubicBezTo>
                    <a:pt x="80" y="449"/>
                    <a:pt x="85" y="464"/>
                    <a:pt x="91" y="479"/>
                  </a:cubicBezTo>
                  <a:cubicBezTo>
                    <a:pt x="110" y="528"/>
                    <a:pt x="136" y="584"/>
                    <a:pt x="172" y="635"/>
                  </a:cubicBezTo>
                  <a:cubicBezTo>
                    <a:pt x="197" y="670"/>
                    <a:pt x="223" y="695"/>
                    <a:pt x="252" y="716"/>
                  </a:cubicBezTo>
                  <a:cubicBezTo>
                    <a:pt x="272" y="730"/>
                    <a:pt x="315" y="754"/>
                    <a:pt x="370" y="754"/>
                  </a:cubicBezTo>
                  <a:cubicBezTo>
                    <a:pt x="372" y="754"/>
                    <a:pt x="372" y="754"/>
                    <a:pt x="372" y="754"/>
                  </a:cubicBezTo>
                  <a:cubicBezTo>
                    <a:pt x="416" y="754"/>
                    <a:pt x="463" y="738"/>
                    <a:pt x="504" y="708"/>
                  </a:cubicBezTo>
                  <a:cubicBezTo>
                    <a:pt x="562" y="666"/>
                    <a:pt x="611" y="606"/>
                    <a:pt x="667" y="507"/>
                  </a:cubicBezTo>
                  <a:cubicBezTo>
                    <a:pt x="706" y="438"/>
                    <a:pt x="745" y="355"/>
                    <a:pt x="785" y="255"/>
                  </a:cubicBezTo>
                  <a:cubicBezTo>
                    <a:pt x="801" y="215"/>
                    <a:pt x="817" y="173"/>
                    <a:pt x="833" y="128"/>
                  </a:cubicBezTo>
                  <a:cubicBezTo>
                    <a:pt x="842" y="104"/>
                    <a:pt x="840" y="78"/>
                    <a:pt x="829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AE9E7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" name="Rectangle: Top Corners Rounded 14"/>
          <p:cNvSpPr/>
          <p:nvPr/>
        </p:nvSpPr>
        <p:spPr>
          <a:xfrm>
            <a:off x="2614151" y="1506127"/>
            <a:ext cx="1872000" cy="415306"/>
          </a:xfrm>
          <a:prstGeom prst="round2SameRect">
            <a:avLst>
              <a:gd name="adj1" fmla="val 20759"/>
              <a:gd name="adj2" fmla="val 0"/>
            </a:avLst>
          </a:prstGeom>
          <a:solidFill>
            <a:schemeClr val="bg1"/>
          </a:solidFill>
          <a:ln w="1905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Caregiver burden</a:t>
            </a:r>
            <a:r>
              <a:rPr kumimoji="0" lang="en-GB" sz="1400" b="1" i="0" u="none" strike="noStrike" kern="0" cap="none" spc="0" normalizeH="0" baseline="3000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156363" y="1574046"/>
            <a:ext cx="252000" cy="288000"/>
            <a:chOff x="4023347" y="983314"/>
            <a:chExt cx="305557" cy="334301"/>
          </a:xfrm>
        </p:grpSpPr>
        <p:grpSp>
          <p:nvGrpSpPr>
            <p:cNvPr id="17" name="Group 16"/>
            <p:cNvGrpSpPr/>
            <p:nvPr/>
          </p:nvGrpSpPr>
          <p:grpSpPr>
            <a:xfrm>
              <a:off x="4034711" y="983314"/>
              <a:ext cx="294193" cy="330643"/>
              <a:chOff x="3103948" y="1528628"/>
              <a:chExt cx="1502816" cy="1689015"/>
            </a:xfrm>
            <a:solidFill>
              <a:srgbClr val="FFFFFF"/>
            </a:solidFill>
          </p:grpSpPr>
          <p:sp>
            <p:nvSpPr>
              <p:cNvPr id="21" name="Freeform 173"/>
              <p:cNvSpPr/>
              <p:nvPr/>
            </p:nvSpPr>
            <p:spPr>
              <a:xfrm>
                <a:off x="3103948" y="1528628"/>
                <a:ext cx="670598" cy="1689015"/>
              </a:xfrm>
              <a:custGeom>
                <a:avLst/>
                <a:gdLst>
                  <a:gd name="connsiteX0" fmla="*/ 85839 w 512808"/>
                  <a:gd name="connsiteY0" fmla="*/ 264542 h 1291595"/>
                  <a:gd name="connsiteX1" fmla="*/ 91440 w 512808"/>
                  <a:gd name="connsiteY1" fmla="*/ 264542 h 1291595"/>
                  <a:gd name="connsiteX2" fmla="*/ 122168 w 512808"/>
                  <a:gd name="connsiteY2" fmla="*/ 264542 h 1291595"/>
                  <a:gd name="connsiteX3" fmla="*/ 390640 w 512808"/>
                  <a:gd name="connsiteY3" fmla="*/ 264542 h 1291595"/>
                  <a:gd name="connsiteX4" fmla="*/ 421368 w 512808"/>
                  <a:gd name="connsiteY4" fmla="*/ 264542 h 1291595"/>
                  <a:gd name="connsiteX5" fmla="*/ 426969 w 512808"/>
                  <a:gd name="connsiteY5" fmla="*/ 264542 h 1291595"/>
                  <a:gd name="connsiteX6" fmla="*/ 512808 w 512808"/>
                  <a:gd name="connsiteY6" fmla="*/ 350381 h 1291595"/>
                  <a:gd name="connsiteX7" fmla="*/ 512808 w 512808"/>
                  <a:gd name="connsiteY7" fmla="*/ 722878 h 1291595"/>
                  <a:gd name="connsiteX8" fmla="*/ 467088 w 512808"/>
                  <a:gd name="connsiteY8" fmla="*/ 768598 h 1291595"/>
                  <a:gd name="connsiteX9" fmla="*/ 424961 w 512808"/>
                  <a:gd name="connsiteY9" fmla="*/ 740674 h 1291595"/>
                  <a:gd name="connsiteX10" fmla="*/ 424105 w 512808"/>
                  <a:gd name="connsiteY10" fmla="*/ 736435 h 1291595"/>
                  <a:gd name="connsiteX11" fmla="*/ 424292 w 512808"/>
                  <a:gd name="connsiteY11" fmla="*/ 735984 h 1291595"/>
                  <a:gd name="connsiteX12" fmla="*/ 424292 w 512808"/>
                  <a:gd name="connsiteY12" fmla="*/ 412520 h 1291595"/>
                  <a:gd name="connsiteX13" fmla="*/ 406004 w 512808"/>
                  <a:gd name="connsiteY13" fmla="*/ 394232 h 1291595"/>
                  <a:gd name="connsiteX14" fmla="*/ 393073 w 512808"/>
                  <a:gd name="connsiteY14" fmla="*/ 399589 h 1291595"/>
                  <a:gd name="connsiteX15" fmla="*/ 390640 w 512808"/>
                  <a:gd name="connsiteY15" fmla="*/ 405461 h 1291595"/>
                  <a:gd name="connsiteX16" fmla="*/ 390640 w 512808"/>
                  <a:gd name="connsiteY16" fmla="*/ 630951 h 1291595"/>
                  <a:gd name="connsiteX17" fmla="*/ 390640 w 512808"/>
                  <a:gd name="connsiteY17" fmla="*/ 768598 h 1291595"/>
                  <a:gd name="connsiteX18" fmla="*/ 390640 w 512808"/>
                  <a:gd name="connsiteY18" fmla="*/ 1232159 h 1291595"/>
                  <a:gd name="connsiteX19" fmla="*/ 331204 w 512808"/>
                  <a:gd name="connsiteY19" fmla="*/ 1291595 h 1291595"/>
                  <a:gd name="connsiteX20" fmla="*/ 271768 w 512808"/>
                  <a:gd name="connsiteY20" fmla="*/ 1232159 h 1291595"/>
                  <a:gd name="connsiteX21" fmla="*/ 271768 w 512808"/>
                  <a:gd name="connsiteY21" fmla="*/ 768598 h 1291595"/>
                  <a:gd name="connsiteX22" fmla="*/ 241040 w 512808"/>
                  <a:gd name="connsiteY22" fmla="*/ 768598 h 1291595"/>
                  <a:gd name="connsiteX23" fmla="*/ 241040 w 512808"/>
                  <a:gd name="connsiteY23" fmla="*/ 1232159 h 1291595"/>
                  <a:gd name="connsiteX24" fmla="*/ 181604 w 512808"/>
                  <a:gd name="connsiteY24" fmla="*/ 1291595 h 1291595"/>
                  <a:gd name="connsiteX25" fmla="*/ 122168 w 512808"/>
                  <a:gd name="connsiteY25" fmla="*/ 1232159 h 1291595"/>
                  <a:gd name="connsiteX26" fmla="*/ 122168 w 512808"/>
                  <a:gd name="connsiteY26" fmla="*/ 768598 h 1291595"/>
                  <a:gd name="connsiteX27" fmla="*/ 122168 w 512808"/>
                  <a:gd name="connsiteY27" fmla="*/ 630951 h 1291595"/>
                  <a:gd name="connsiteX28" fmla="*/ 122168 w 512808"/>
                  <a:gd name="connsiteY28" fmla="*/ 405460 h 1291595"/>
                  <a:gd name="connsiteX29" fmla="*/ 119736 w 512808"/>
                  <a:gd name="connsiteY29" fmla="*/ 399589 h 1291595"/>
                  <a:gd name="connsiteX30" fmla="*/ 106804 w 512808"/>
                  <a:gd name="connsiteY30" fmla="*/ 394232 h 1291595"/>
                  <a:gd name="connsiteX31" fmla="*/ 88516 w 512808"/>
                  <a:gd name="connsiteY31" fmla="*/ 412520 h 1291595"/>
                  <a:gd name="connsiteX32" fmla="*/ 88516 w 512808"/>
                  <a:gd name="connsiteY32" fmla="*/ 735984 h 1291595"/>
                  <a:gd name="connsiteX33" fmla="*/ 88703 w 512808"/>
                  <a:gd name="connsiteY33" fmla="*/ 736435 h 1291595"/>
                  <a:gd name="connsiteX34" fmla="*/ 87847 w 512808"/>
                  <a:gd name="connsiteY34" fmla="*/ 740674 h 1291595"/>
                  <a:gd name="connsiteX35" fmla="*/ 45720 w 512808"/>
                  <a:gd name="connsiteY35" fmla="*/ 768598 h 1291595"/>
                  <a:gd name="connsiteX36" fmla="*/ 0 w 512808"/>
                  <a:gd name="connsiteY36" fmla="*/ 722878 h 1291595"/>
                  <a:gd name="connsiteX37" fmla="*/ 0 w 512808"/>
                  <a:gd name="connsiteY37" fmla="*/ 350381 h 1291595"/>
                  <a:gd name="connsiteX38" fmla="*/ 85839 w 512808"/>
                  <a:gd name="connsiteY38" fmla="*/ 264542 h 1291595"/>
                  <a:gd name="connsiteX39" fmla="*/ 251550 w 512808"/>
                  <a:gd name="connsiteY39" fmla="*/ 0 h 1291595"/>
                  <a:gd name="connsiteX40" fmla="*/ 374038 w 512808"/>
                  <a:gd name="connsiteY40" fmla="*/ 122488 h 1291595"/>
                  <a:gd name="connsiteX41" fmla="*/ 251550 w 512808"/>
                  <a:gd name="connsiteY41" fmla="*/ 244976 h 1291595"/>
                  <a:gd name="connsiteX42" fmla="*/ 129062 w 512808"/>
                  <a:gd name="connsiteY42" fmla="*/ 122488 h 1291595"/>
                  <a:gd name="connsiteX43" fmla="*/ 251550 w 512808"/>
                  <a:gd name="connsiteY43" fmla="*/ 0 h 1291595"/>
                  <a:gd name="connsiteX0" fmla="*/ 85839 w 512808"/>
                  <a:gd name="connsiteY0" fmla="*/ 264542 h 1291595"/>
                  <a:gd name="connsiteX1" fmla="*/ 91440 w 512808"/>
                  <a:gd name="connsiteY1" fmla="*/ 264542 h 1291595"/>
                  <a:gd name="connsiteX2" fmla="*/ 122168 w 512808"/>
                  <a:gd name="connsiteY2" fmla="*/ 264542 h 1291595"/>
                  <a:gd name="connsiteX3" fmla="*/ 390640 w 512808"/>
                  <a:gd name="connsiteY3" fmla="*/ 264542 h 1291595"/>
                  <a:gd name="connsiteX4" fmla="*/ 421368 w 512808"/>
                  <a:gd name="connsiteY4" fmla="*/ 264542 h 1291595"/>
                  <a:gd name="connsiteX5" fmla="*/ 426969 w 512808"/>
                  <a:gd name="connsiteY5" fmla="*/ 264542 h 1291595"/>
                  <a:gd name="connsiteX6" fmla="*/ 512808 w 512808"/>
                  <a:gd name="connsiteY6" fmla="*/ 350381 h 1291595"/>
                  <a:gd name="connsiteX7" fmla="*/ 512808 w 512808"/>
                  <a:gd name="connsiteY7" fmla="*/ 722878 h 1291595"/>
                  <a:gd name="connsiteX8" fmla="*/ 467088 w 512808"/>
                  <a:gd name="connsiteY8" fmla="*/ 768598 h 1291595"/>
                  <a:gd name="connsiteX9" fmla="*/ 424961 w 512808"/>
                  <a:gd name="connsiteY9" fmla="*/ 740674 h 1291595"/>
                  <a:gd name="connsiteX10" fmla="*/ 424105 w 512808"/>
                  <a:gd name="connsiteY10" fmla="*/ 736435 h 1291595"/>
                  <a:gd name="connsiteX11" fmla="*/ 424292 w 512808"/>
                  <a:gd name="connsiteY11" fmla="*/ 735984 h 1291595"/>
                  <a:gd name="connsiteX12" fmla="*/ 424292 w 512808"/>
                  <a:gd name="connsiteY12" fmla="*/ 412520 h 1291595"/>
                  <a:gd name="connsiteX13" fmla="*/ 406004 w 512808"/>
                  <a:gd name="connsiteY13" fmla="*/ 394232 h 1291595"/>
                  <a:gd name="connsiteX14" fmla="*/ 393073 w 512808"/>
                  <a:gd name="connsiteY14" fmla="*/ 399589 h 1291595"/>
                  <a:gd name="connsiteX15" fmla="*/ 390640 w 512808"/>
                  <a:gd name="connsiteY15" fmla="*/ 405461 h 1291595"/>
                  <a:gd name="connsiteX16" fmla="*/ 390640 w 512808"/>
                  <a:gd name="connsiteY16" fmla="*/ 630951 h 1291595"/>
                  <a:gd name="connsiteX17" fmla="*/ 390640 w 512808"/>
                  <a:gd name="connsiteY17" fmla="*/ 768598 h 1291595"/>
                  <a:gd name="connsiteX18" fmla="*/ 390640 w 512808"/>
                  <a:gd name="connsiteY18" fmla="*/ 1232159 h 1291595"/>
                  <a:gd name="connsiteX19" fmla="*/ 331204 w 512808"/>
                  <a:gd name="connsiteY19" fmla="*/ 1291595 h 1291595"/>
                  <a:gd name="connsiteX20" fmla="*/ 271768 w 512808"/>
                  <a:gd name="connsiteY20" fmla="*/ 1232159 h 1291595"/>
                  <a:gd name="connsiteX21" fmla="*/ 271768 w 512808"/>
                  <a:gd name="connsiteY21" fmla="*/ 768598 h 1291595"/>
                  <a:gd name="connsiteX22" fmla="*/ 241040 w 512808"/>
                  <a:gd name="connsiteY22" fmla="*/ 768598 h 1291595"/>
                  <a:gd name="connsiteX23" fmla="*/ 241040 w 512808"/>
                  <a:gd name="connsiteY23" fmla="*/ 1232159 h 1291595"/>
                  <a:gd name="connsiteX24" fmla="*/ 181604 w 512808"/>
                  <a:gd name="connsiteY24" fmla="*/ 1291595 h 1291595"/>
                  <a:gd name="connsiteX25" fmla="*/ 122168 w 512808"/>
                  <a:gd name="connsiteY25" fmla="*/ 1232159 h 1291595"/>
                  <a:gd name="connsiteX26" fmla="*/ 122168 w 512808"/>
                  <a:gd name="connsiteY26" fmla="*/ 768598 h 1291595"/>
                  <a:gd name="connsiteX27" fmla="*/ 122168 w 512808"/>
                  <a:gd name="connsiteY27" fmla="*/ 630951 h 1291595"/>
                  <a:gd name="connsiteX28" fmla="*/ 122168 w 512808"/>
                  <a:gd name="connsiteY28" fmla="*/ 405460 h 1291595"/>
                  <a:gd name="connsiteX29" fmla="*/ 119736 w 512808"/>
                  <a:gd name="connsiteY29" fmla="*/ 399589 h 1291595"/>
                  <a:gd name="connsiteX30" fmla="*/ 106804 w 512808"/>
                  <a:gd name="connsiteY30" fmla="*/ 394232 h 1291595"/>
                  <a:gd name="connsiteX31" fmla="*/ 88516 w 512808"/>
                  <a:gd name="connsiteY31" fmla="*/ 412520 h 1291595"/>
                  <a:gd name="connsiteX32" fmla="*/ 88516 w 512808"/>
                  <a:gd name="connsiteY32" fmla="*/ 735984 h 1291595"/>
                  <a:gd name="connsiteX33" fmla="*/ 88703 w 512808"/>
                  <a:gd name="connsiteY33" fmla="*/ 736435 h 1291595"/>
                  <a:gd name="connsiteX34" fmla="*/ 87847 w 512808"/>
                  <a:gd name="connsiteY34" fmla="*/ 740674 h 1291595"/>
                  <a:gd name="connsiteX35" fmla="*/ 45720 w 512808"/>
                  <a:gd name="connsiteY35" fmla="*/ 768598 h 1291595"/>
                  <a:gd name="connsiteX36" fmla="*/ 0 w 512808"/>
                  <a:gd name="connsiteY36" fmla="*/ 722878 h 1291595"/>
                  <a:gd name="connsiteX37" fmla="*/ 0 w 512808"/>
                  <a:gd name="connsiteY37" fmla="*/ 350381 h 1291595"/>
                  <a:gd name="connsiteX38" fmla="*/ 85839 w 512808"/>
                  <a:gd name="connsiteY38" fmla="*/ 264542 h 1291595"/>
                  <a:gd name="connsiteX39" fmla="*/ 251550 w 512808"/>
                  <a:gd name="connsiteY39" fmla="*/ 0 h 1291595"/>
                  <a:gd name="connsiteX40" fmla="*/ 374038 w 512808"/>
                  <a:gd name="connsiteY40" fmla="*/ 122488 h 1291595"/>
                  <a:gd name="connsiteX41" fmla="*/ 251550 w 512808"/>
                  <a:gd name="connsiteY41" fmla="*/ 244976 h 1291595"/>
                  <a:gd name="connsiteX42" fmla="*/ 129062 w 512808"/>
                  <a:gd name="connsiteY42" fmla="*/ 122488 h 1291595"/>
                  <a:gd name="connsiteX43" fmla="*/ 251550 w 512808"/>
                  <a:gd name="connsiteY43" fmla="*/ 0 h 1291595"/>
                  <a:gd name="connsiteX0" fmla="*/ 85839 w 512808"/>
                  <a:gd name="connsiteY0" fmla="*/ 264542 h 1291595"/>
                  <a:gd name="connsiteX1" fmla="*/ 91440 w 512808"/>
                  <a:gd name="connsiteY1" fmla="*/ 264542 h 1291595"/>
                  <a:gd name="connsiteX2" fmla="*/ 122168 w 512808"/>
                  <a:gd name="connsiteY2" fmla="*/ 264542 h 1291595"/>
                  <a:gd name="connsiteX3" fmla="*/ 390640 w 512808"/>
                  <a:gd name="connsiteY3" fmla="*/ 264542 h 1291595"/>
                  <a:gd name="connsiteX4" fmla="*/ 421368 w 512808"/>
                  <a:gd name="connsiteY4" fmla="*/ 264542 h 1291595"/>
                  <a:gd name="connsiteX5" fmla="*/ 426969 w 512808"/>
                  <a:gd name="connsiteY5" fmla="*/ 264542 h 1291595"/>
                  <a:gd name="connsiteX6" fmla="*/ 512808 w 512808"/>
                  <a:gd name="connsiteY6" fmla="*/ 350381 h 1291595"/>
                  <a:gd name="connsiteX7" fmla="*/ 512808 w 512808"/>
                  <a:gd name="connsiteY7" fmla="*/ 722878 h 1291595"/>
                  <a:gd name="connsiteX8" fmla="*/ 467088 w 512808"/>
                  <a:gd name="connsiteY8" fmla="*/ 768598 h 1291595"/>
                  <a:gd name="connsiteX9" fmla="*/ 424961 w 512808"/>
                  <a:gd name="connsiteY9" fmla="*/ 740674 h 1291595"/>
                  <a:gd name="connsiteX10" fmla="*/ 424105 w 512808"/>
                  <a:gd name="connsiteY10" fmla="*/ 736435 h 1291595"/>
                  <a:gd name="connsiteX11" fmla="*/ 424292 w 512808"/>
                  <a:gd name="connsiteY11" fmla="*/ 735984 h 1291595"/>
                  <a:gd name="connsiteX12" fmla="*/ 424292 w 512808"/>
                  <a:gd name="connsiteY12" fmla="*/ 412520 h 1291595"/>
                  <a:gd name="connsiteX13" fmla="*/ 406004 w 512808"/>
                  <a:gd name="connsiteY13" fmla="*/ 394232 h 1291595"/>
                  <a:gd name="connsiteX14" fmla="*/ 393073 w 512808"/>
                  <a:gd name="connsiteY14" fmla="*/ 399589 h 1291595"/>
                  <a:gd name="connsiteX15" fmla="*/ 390640 w 512808"/>
                  <a:gd name="connsiteY15" fmla="*/ 405461 h 1291595"/>
                  <a:gd name="connsiteX16" fmla="*/ 390640 w 512808"/>
                  <a:gd name="connsiteY16" fmla="*/ 630951 h 1291595"/>
                  <a:gd name="connsiteX17" fmla="*/ 390640 w 512808"/>
                  <a:gd name="connsiteY17" fmla="*/ 768598 h 1291595"/>
                  <a:gd name="connsiteX18" fmla="*/ 390640 w 512808"/>
                  <a:gd name="connsiteY18" fmla="*/ 1232159 h 1291595"/>
                  <a:gd name="connsiteX19" fmla="*/ 331204 w 512808"/>
                  <a:gd name="connsiteY19" fmla="*/ 1291595 h 1291595"/>
                  <a:gd name="connsiteX20" fmla="*/ 271768 w 512808"/>
                  <a:gd name="connsiteY20" fmla="*/ 1232159 h 1291595"/>
                  <a:gd name="connsiteX21" fmla="*/ 271768 w 512808"/>
                  <a:gd name="connsiteY21" fmla="*/ 768598 h 1291595"/>
                  <a:gd name="connsiteX22" fmla="*/ 241040 w 512808"/>
                  <a:gd name="connsiteY22" fmla="*/ 768598 h 1291595"/>
                  <a:gd name="connsiteX23" fmla="*/ 241040 w 512808"/>
                  <a:gd name="connsiteY23" fmla="*/ 1232159 h 1291595"/>
                  <a:gd name="connsiteX24" fmla="*/ 181604 w 512808"/>
                  <a:gd name="connsiteY24" fmla="*/ 1291595 h 1291595"/>
                  <a:gd name="connsiteX25" fmla="*/ 122168 w 512808"/>
                  <a:gd name="connsiteY25" fmla="*/ 1232159 h 1291595"/>
                  <a:gd name="connsiteX26" fmla="*/ 122168 w 512808"/>
                  <a:gd name="connsiteY26" fmla="*/ 630951 h 1291595"/>
                  <a:gd name="connsiteX27" fmla="*/ 122168 w 512808"/>
                  <a:gd name="connsiteY27" fmla="*/ 405460 h 1291595"/>
                  <a:gd name="connsiteX28" fmla="*/ 119736 w 512808"/>
                  <a:gd name="connsiteY28" fmla="*/ 399589 h 1291595"/>
                  <a:gd name="connsiteX29" fmla="*/ 106804 w 512808"/>
                  <a:gd name="connsiteY29" fmla="*/ 394232 h 1291595"/>
                  <a:gd name="connsiteX30" fmla="*/ 88516 w 512808"/>
                  <a:gd name="connsiteY30" fmla="*/ 412520 h 1291595"/>
                  <a:gd name="connsiteX31" fmla="*/ 88516 w 512808"/>
                  <a:gd name="connsiteY31" fmla="*/ 735984 h 1291595"/>
                  <a:gd name="connsiteX32" fmla="*/ 88703 w 512808"/>
                  <a:gd name="connsiteY32" fmla="*/ 736435 h 1291595"/>
                  <a:gd name="connsiteX33" fmla="*/ 87847 w 512808"/>
                  <a:gd name="connsiteY33" fmla="*/ 740674 h 1291595"/>
                  <a:gd name="connsiteX34" fmla="*/ 45720 w 512808"/>
                  <a:gd name="connsiteY34" fmla="*/ 768598 h 1291595"/>
                  <a:gd name="connsiteX35" fmla="*/ 0 w 512808"/>
                  <a:gd name="connsiteY35" fmla="*/ 722878 h 1291595"/>
                  <a:gd name="connsiteX36" fmla="*/ 0 w 512808"/>
                  <a:gd name="connsiteY36" fmla="*/ 350381 h 1291595"/>
                  <a:gd name="connsiteX37" fmla="*/ 85839 w 512808"/>
                  <a:gd name="connsiteY37" fmla="*/ 264542 h 1291595"/>
                  <a:gd name="connsiteX38" fmla="*/ 251550 w 512808"/>
                  <a:gd name="connsiteY38" fmla="*/ 0 h 1291595"/>
                  <a:gd name="connsiteX39" fmla="*/ 374038 w 512808"/>
                  <a:gd name="connsiteY39" fmla="*/ 122488 h 1291595"/>
                  <a:gd name="connsiteX40" fmla="*/ 251550 w 512808"/>
                  <a:gd name="connsiteY40" fmla="*/ 244976 h 1291595"/>
                  <a:gd name="connsiteX41" fmla="*/ 129062 w 512808"/>
                  <a:gd name="connsiteY41" fmla="*/ 122488 h 1291595"/>
                  <a:gd name="connsiteX42" fmla="*/ 251550 w 512808"/>
                  <a:gd name="connsiteY42" fmla="*/ 0 h 1291595"/>
                  <a:gd name="connsiteX0" fmla="*/ 85839 w 512808"/>
                  <a:gd name="connsiteY0" fmla="*/ 264542 h 1291595"/>
                  <a:gd name="connsiteX1" fmla="*/ 91440 w 512808"/>
                  <a:gd name="connsiteY1" fmla="*/ 264542 h 1291595"/>
                  <a:gd name="connsiteX2" fmla="*/ 122168 w 512808"/>
                  <a:gd name="connsiteY2" fmla="*/ 264542 h 1291595"/>
                  <a:gd name="connsiteX3" fmla="*/ 390640 w 512808"/>
                  <a:gd name="connsiteY3" fmla="*/ 264542 h 1291595"/>
                  <a:gd name="connsiteX4" fmla="*/ 421368 w 512808"/>
                  <a:gd name="connsiteY4" fmla="*/ 264542 h 1291595"/>
                  <a:gd name="connsiteX5" fmla="*/ 426969 w 512808"/>
                  <a:gd name="connsiteY5" fmla="*/ 264542 h 1291595"/>
                  <a:gd name="connsiteX6" fmla="*/ 512808 w 512808"/>
                  <a:gd name="connsiteY6" fmla="*/ 350381 h 1291595"/>
                  <a:gd name="connsiteX7" fmla="*/ 512808 w 512808"/>
                  <a:gd name="connsiteY7" fmla="*/ 722878 h 1291595"/>
                  <a:gd name="connsiteX8" fmla="*/ 467088 w 512808"/>
                  <a:gd name="connsiteY8" fmla="*/ 768598 h 1291595"/>
                  <a:gd name="connsiteX9" fmla="*/ 424961 w 512808"/>
                  <a:gd name="connsiteY9" fmla="*/ 740674 h 1291595"/>
                  <a:gd name="connsiteX10" fmla="*/ 424105 w 512808"/>
                  <a:gd name="connsiteY10" fmla="*/ 736435 h 1291595"/>
                  <a:gd name="connsiteX11" fmla="*/ 424292 w 512808"/>
                  <a:gd name="connsiteY11" fmla="*/ 735984 h 1291595"/>
                  <a:gd name="connsiteX12" fmla="*/ 424292 w 512808"/>
                  <a:gd name="connsiteY12" fmla="*/ 412520 h 1291595"/>
                  <a:gd name="connsiteX13" fmla="*/ 406004 w 512808"/>
                  <a:gd name="connsiteY13" fmla="*/ 394232 h 1291595"/>
                  <a:gd name="connsiteX14" fmla="*/ 393073 w 512808"/>
                  <a:gd name="connsiteY14" fmla="*/ 399589 h 1291595"/>
                  <a:gd name="connsiteX15" fmla="*/ 390640 w 512808"/>
                  <a:gd name="connsiteY15" fmla="*/ 405461 h 1291595"/>
                  <a:gd name="connsiteX16" fmla="*/ 390640 w 512808"/>
                  <a:gd name="connsiteY16" fmla="*/ 630951 h 1291595"/>
                  <a:gd name="connsiteX17" fmla="*/ 390640 w 512808"/>
                  <a:gd name="connsiteY17" fmla="*/ 768598 h 1291595"/>
                  <a:gd name="connsiteX18" fmla="*/ 390640 w 512808"/>
                  <a:gd name="connsiteY18" fmla="*/ 1232159 h 1291595"/>
                  <a:gd name="connsiteX19" fmla="*/ 331204 w 512808"/>
                  <a:gd name="connsiteY19" fmla="*/ 1291595 h 1291595"/>
                  <a:gd name="connsiteX20" fmla="*/ 271768 w 512808"/>
                  <a:gd name="connsiteY20" fmla="*/ 1232159 h 1291595"/>
                  <a:gd name="connsiteX21" fmla="*/ 271768 w 512808"/>
                  <a:gd name="connsiteY21" fmla="*/ 768598 h 1291595"/>
                  <a:gd name="connsiteX22" fmla="*/ 241040 w 512808"/>
                  <a:gd name="connsiteY22" fmla="*/ 768598 h 1291595"/>
                  <a:gd name="connsiteX23" fmla="*/ 241040 w 512808"/>
                  <a:gd name="connsiteY23" fmla="*/ 1232159 h 1291595"/>
                  <a:gd name="connsiteX24" fmla="*/ 181604 w 512808"/>
                  <a:gd name="connsiteY24" fmla="*/ 1291595 h 1291595"/>
                  <a:gd name="connsiteX25" fmla="*/ 122168 w 512808"/>
                  <a:gd name="connsiteY25" fmla="*/ 1232159 h 1291595"/>
                  <a:gd name="connsiteX26" fmla="*/ 122168 w 512808"/>
                  <a:gd name="connsiteY26" fmla="*/ 405460 h 1291595"/>
                  <a:gd name="connsiteX27" fmla="*/ 119736 w 512808"/>
                  <a:gd name="connsiteY27" fmla="*/ 399589 h 1291595"/>
                  <a:gd name="connsiteX28" fmla="*/ 106804 w 512808"/>
                  <a:gd name="connsiteY28" fmla="*/ 394232 h 1291595"/>
                  <a:gd name="connsiteX29" fmla="*/ 88516 w 512808"/>
                  <a:gd name="connsiteY29" fmla="*/ 412520 h 1291595"/>
                  <a:gd name="connsiteX30" fmla="*/ 88516 w 512808"/>
                  <a:gd name="connsiteY30" fmla="*/ 735984 h 1291595"/>
                  <a:gd name="connsiteX31" fmla="*/ 88703 w 512808"/>
                  <a:gd name="connsiteY31" fmla="*/ 736435 h 1291595"/>
                  <a:gd name="connsiteX32" fmla="*/ 87847 w 512808"/>
                  <a:gd name="connsiteY32" fmla="*/ 740674 h 1291595"/>
                  <a:gd name="connsiteX33" fmla="*/ 45720 w 512808"/>
                  <a:gd name="connsiteY33" fmla="*/ 768598 h 1291595"/>
                  <a:gd name="connsiteX34" fmla="*/ 0 w 512808"/>
                  <a:gd name="connsiteY34" fmla="*/ 722878 h 1291595"/>
                  <a:gd name="connsiteX35" fmla="*/ 0 w 512808"/>
                  <a:gd name="connsiteY35" fmla="*/ 350381 h 1291595"/>
                  <a:gd name="connsiteX36" fmla="*/ 85839 w 512808"/>
                  <a:gd name="connsiteY36" fmla="*/ 264542 h 1291595"/>
                  <a:gd name="connsiteX37" fmla="*/ 251550 w 512808"/>
                  <a:gd name="connsiteY37" fmla="*/ 0 h 1291595"/>
                  <a:gd name="connsiteX38" fmla="*/ 374038 w 512808"/>
                  <a:gd name="connsiteY38" fmla="*/ 122488 h 1291595"/>
                  <a:gd name="connsiteX39" fmla="*/ 251550 w 512808"/>
                  <a:gd name="connsiteY39" fmla="*/ 244976 h 1291595"/>
                  <a:gd name="connsiteX40" fmla="*/ 129062 w 512808"/>
                  <a:gd name="connsiteY40" fmla="*/ 122488 h 1291595"/>
                  <a:gd name="connsiteX41" fmla="*/ 251550 w 512808"/>
                  <a:gd name="connsiteY41" fmla="*/ 0 h 1291595"/>
                  <a:gd name="connsiteX0" fmla="*/ 85839 w 512808"/>
                  <a:gd name="connsiteY0" fmla="*/ 264542 h 1291595"/>
                  <a:gd name="connsiteX1" fmla="*/ 91440 w 512808"/>
                  <a:gd name="connsiteY1" fmla="*/ 264542 h 1291595"/>
                  <a:gd name="connsiteX2" fmla="*/ 122168 w 512808"/>
                  <a:gd name="connsiteY2" fmla="*/ 264542 h 1291595"/>
                  <a:gd name="connsiteX3" fmla="*/ 390640 w 512808"/>
                  <a:gd name="connsiteY3" fmla="*/ 264542 h 1291595"/>
                  <a:gd name="connsiteX4" fmla="*/ 421368 w 512808"/>
                  <a:gd name="connsiteY4" fmla="*/ 264542 h 1291595"/>
                  <a:gd name="connsiteX5" fmla="*/ 426969 w 512808"/>
                  <a:gd name="connsiteY5" fmla="*/ 264542 h 1291595"/>
                  <a:gd name="connsiteX6" fmla="*/ 512808 w 512808"/>
                  <a:gd name="connsiteY6" fmla="*/ 350381 h 1291595"/>
                  <a:gd name="connsiteX7" fmla="*/ 512808 w 512808"/>
                  <a:gd name="connsiteY7" fmla="*/ 722878 h 1291595"/>
                  <a:gd name="connsiteX8" fmla="*/ 467088 w 512808"/>
                  <a:gd name="connsiteY8" fmla="*/ 768598 h 1291595"/>
                  <a:gd name="connsiteX9" fmla="*/ 424961 w 512808"/>
                  <a:gd name="connsiteY9" fmla="*/ 740674 h 1291595"/>
                  <a:gd name="connsiteX10" fmla="*/ 424105 w 512808"/>
                  <a:gd name="connsiteY10" fmla="*/ 736435 h 1291595"/>
                  <a:gd name="connsiteX11" fmla="*/ 424292 w 512808"/>
                  <a:gd name="connsiteY11" fmla="*/ 735984 h 1291595"/>
                  <a:gd name="connsiteX12" fmla="*/ 424292 w 512808"/>
                  <a:gd name="connsiteY12" fmla="*/ 412520 h 1291595"/>
                  <a:gd name="connsiteX13" fmla="*/ 406004 w 512808"/>
                  <a:gd name="connsiteY13" fmla="*/ 394232 h 1291595"/>
                  <a:gd name="connsiteX14" fmla="*/ 393073 w 512808"/>
                  <a:gd name="connsiteY14" fmla="*/ 399589 h 1291595"/>
                  <a:gd name="connsiteX15" fmla="*/ 390640 w 512808"/>
                  <a:gd name="connsiteY15" fmla="*/ 405461 h 1291595"/>
                  <a:gd name="connsiteX16" fmla="*/ 390640 w 512808"/>
                  <a:gd name="connsiteY16" fmla="*/ 630951 h 1291595"/>
                  <a:gd name="connsiteX17" fmla="*/ 390640 w 512808"/>
                  <a:gd name="connsiteY17" fmla="*/ 1232159 h 1291595"/>
                  <a:gd name="connsiteX18" fmla="*/ 331204 w 512808"/>
                  <a:gd name="connsiteY18" fmla="*/ 1291595 h 1291595"/>
                  <a:gd name="connsiteX19" fmla="*/ 271768 w 512808"/>
                  <a:gd name="connsiteY19" fmla="*/ 1232159 h 1291595"/>
                  <a:gd name="connsiteX20" fmla="*/ 271768 w 512808"/>
                  <a:gd name="connsiteY20" fmla="*/ 768598 h 1291595"/>
                  <a:gd name="connsiteX21" fmla="*/ 241040 w 512808"/>
                  <a:gd name="connsiteY21" fmla="*/ 768598 h 1291595"/>
                  <a:gd name="connsiteX22" fmla="*/ 241040 w 512808"/>
                  <a:gd name="connsiteY22" fmla="*/ 1232159 h 1291595"/>
                  <a:gd name="connsiteX23" fmla="*/ 181604 w 512808"/>
                  <a:gd name="connsiteY23" fmla="*/ 1291595 h 1291595"/>
                  <a:gd name="connsiteX24" fmla="*/ 122168 w 512808"/>
                  <a:gd name="connsiteY24" fmla="*/ 1232159 h 1291595"/>
                  <a:gd name="connsiteX25" fmla="*/ 122168 w 512808"/>
                  <a:gd name="connsiteY25" fmla="*/ 405460 h 1291595"/>
                  <a:gd name="connsiteX26" fmla="*/ 119736 w 512808"/>
                  <a:gd name="connsiteY26" fmla="*/ 399589 h 1291595"/>
                  <a:gd name="connsiteX27" fmla="*/ 106804 w 512808"/>
                  <a:gd name="connsiteY27" fmla="*/ 394232 h 1291595"/>
                  <a:gd name="connsiteX28" fmla="*/ 88516 w 512808"/>
                  <a:gd name="connsiteY28" fmla="*/ 412520 h 1291595"/>
                  <a:gd name="connsiteX29" fmla="*/ 88516 w 512808"/>
                  <a:gd name="connsiteY29" fmla="*/ 735984 h 1291595"/>
                  <a:gd name="connsiteX30" fmla="*/ 88703 w 512808"/>
                  <a:gd name="connsiteY30" fmla="*/ 736435 h 1291595"/>
                  <a:gd name="connsiteX31" fmla="*/ 87847 w 512808"/>
                  <a:gd name="connsiteY31" fmla="*/ 740674 h 1291595"/>
                  <a:gd name="connsiteX32" fmla="*/ 45720 w 512808"/>
                  <a:gd name="connsiteY32" fmla="*/ 768598 h 1291595"/>
                  <a:gd name="connsiteX33" fmla="*/ 0 w 512808"/>
                  <a:gd name="connsiteY33" fmla="*/ 722878 h 1291595"/>
                  <a:gd name="connsiteX34" fmla="*/ 0 w 512808"/>
                  <a:gd name="connsiteY34" fmla="*/ 350381 h 1291595"/>
                  <a:gd name="connsiteX35" fmla="*/ 85839 w 512808"/>
                  <a:gd name="connsiteY35" fmla="*/ 264542 h 1291595"/>
                  <a:gd name="connsiteX36" fmla="*/ 251550 w 512808"/>
                  <a:gd name="connsiteY36" fmla="*/ 0 h 1291595"/>
                  <a:gd name="connsiteX37" fmla="*/ 374038 w 512808"/>
                  <a:gd name="connsiteY37" fmla="*/ 122488 h 1291595"/>
                  <a:gd name="connsiteX38" fmla="*/ 251550 w 512808"/>
                  <a:gd name="connsiteY38" fmla="*/ 244976 h 1291595"/>
                  <a:gd name="connsiteX39" fmla="*/ 129062 w 512808"/>
                  <a:gd name="connsiteY39" fmla="*/ 122488 h 1291595"/>
                  <a:gd name="connsiteX40" fmla="*/ 251550 w 512808"/>
                  <a:gd name="connsiteY40" fmla="*/ 0 h 1291595"/>
                  <a:gd name="connsiteX0" fmla="*/ 85839 w 512808"/>
                  <a:gd name="connsiteY0" fmla="*/ 264542 h 1291595"/>
                  <a:gd name="connsiteX1" fmla="*/ 91440 w 512808"/>
                  <a:gd name="connsiteY1" fmla="*/ 264542 h 1291595"/>
                  <a:gd name="connsiteX2" fmla="*/ 122168 w 512808"/>
                  <a:gd name="connsiteY2" fmla="*/ 264542 h 1291595"/>
                  <a:gd name="connsiteX3" fmla="*/ 390640 w 512808"/>
                  <a:gd name="connsiteY3" fmla="*/ 264542 h 1291595"/>
                  <a:gd name="connsiteX4" fmla="*/ 421368 w 512808"/>
                  <a:gd name="connsiteY4" fmla="*/ 264542 h 1291595"/>
                  <a:gd name="connsiteX5" fmla="*/ 426969 w 512808"/>
                  <a:gd name="connsiteY5" fmla="*/ 264542 h 1291595"/>
                  <a:gd name="connsiteX6" fmla="*/ 512808 w 512808"/>
                  <a:gd name="connsiteY6" fmla="*/ 350381 h 1291595"/>
                  <a:gd name="connsiteX7" fmla="*/ 512808 w 512808"/>
                  <a:gd name="connsiteY7" fmla="*/ 722878 h 1291595"/>
                  <a:gd name="connsiteX8" fmla="*/ 467088 w 512808"/>
                  <a:gd name="connsiteY8" fmla="*/ 768598 h 1291595"/>
                  <a:gd name="connsiteX9" fmla="*/ 424961 w 512808"/>
                  <a:gd name="connsiteY9" fmla="*/ 740674 h 1291595"/>
                  <a:gd name="connsiteX10" fmla="*/ 424105 w 512808"/>
                  <a:gd name="connsiteY10" fmla="*/ 736435 h 1291595"/>
                  <a:gd name="connsiteX11" fmla="*/ 424292 w 512808"/>
                  <a:gd name="connsiteY11" fmla="*/ 735984 h 1291595"/>
                  <a:gd name="connsiteX12" fmla="*/ 424292 w 512808"/>
                  <a:gd name="connsiteY12" fmla="*/ 412520 h 1291595"/>
                  <a:gd name="connsiteX13" fmla="*/ 406004 w 512808"/>
                  <a:gd name="connsiteY13" fmla="*/ 394232 h 1291595"/>
                  <a:gd name="connsiteX14" fmla="*/ 393073 w 512808"/>
                  <a:gd name="connsiteY14" fmla="*/ 399589 h 1291595"/>
                  <a:gd name="connsiteX15" fmla="*/ 390640 w 512808"/>
                  <a:gd name="connsiteY15" fmla="*/ 405461 h 1291595"/>
                  <a:gd name="connsiteX16" fmla="*/ 390640 w 512808"/>
                  <a:gd name="connsiteY16" fmla="*/ 1232159 h 1291595"/>
                  <a:gd name="connsiteX17" fmla="*/ 331204 w 512808"/>
                  <a:gd name="connsiteY17" fmla="*/ 1291595 h 1291595"/>
                  <a:gd name="connsiteX18" fmla="*/ 271768 w 512808"/>
                  <a:gd name="connsiteY18" fmla="*/ 1232159 h 1291595"/>
                  <a:gd name="connsiteX19" fmla="*/ 271768 w 512808"/>
                  <a:gd name="connsiteY19" fmla="*/ 768598 h 1291595"/>
                  <a:gd name="connsiteX20" fmla="*/ 241040 w 512808"/>
                  <a:gd name="connsiteY20" fmla="*/ 768598 h 1291595"/>
                  <a:gd name="connsiteX21" fmla="*/ 241040 w 512808"/>
                  <a:gd name="connsiteY21" fmla="*/ 1232159 h 1291595"/>
                  <a:gd name="connsiteX22" fmla="*/ 181604 w 512808"/>
                  <a:gd name="connsiteY22" fmla="*/ 1291595 h 1291595"/>
                  <a:gd name="connsiteX23" fmla="*/ 122168 w 512808"/>
                  <a:gd name="connsiteY23" fmla="*/ 1232159 h 1291595"/>
                  <a:gd name="connsiteX24" fmla="*/ 122168 w 512808"/>
                  <a:gd name="connsiteY24" fmla="*/ 405460 h 1291595"/>
                  <a:gd name="connsiteX25" fmla="*/ 119736 w 512808"/>
                  <a:gd name="connsiteY25" fmla="*/ 399589 h 1291595"/>
                  <a:gd name="connsiteX26" fmla="*/ 106804 w 512808"/>
                  <a:gd name="connsiteY26" fmla="*/ 394232 h 1291595"/>
                  <a:gd name="connsiteX27" fmla="*/ 88516 w 512808"/>
                  <a:gd name="connsiteY27" fmla="*/ 412520 h 1291595"/>
                  <a:gd name="connsiteX28" fmla="*/ 88516 w 512808"/>
                  <a:gd name="connsiteY28" fmla="*/ 735984 h 1291595"/>
                  <a:gd name="connsiteX29" fmla="*/ 88703 w 512808"/>
                  <a:gd name="connsiteY29" fmla="*/ 736435 h 1291595"/>
                  <a:gd name="connsiteX30" fmla="*/ 87847 w 512808"/>
                  <a:gd name="connsiteY30" fmla="*/ 740674 h 1291595"/>
                  <a:gd name="connsiteX31" fmla="*/ 45720 w 512808"/>
                  <a:gd name="connsiteY31" fmla="*/ 768598 h 1291595"/>
                  <a:gd name="connsiteX32" fmla="*/ 0 w 512808"/>
                  <a:gd name="connsiteY32" fmla="*/ 722878 h 1291595"/>
                  <a:gd name="connsiteX33" fmla="*/ 0 w 512808"/>
                  <a:gd name="connsiteY33" fmla="*/ 350381 h 1291595"/>
                  <a:gd name="connsiteX34" fmla="*/ 85839 w 512808"/>
                  <a:gd name="connsiteY34" fmla="*/ 264542 h 1291595"/>
                  <a:gd name="connsiteX35" fmla="*/ 251550 w 512808"/>
                  <a:gd name="connsiteY35" fmla="*/ 0 h 1291595"/>
                  <a:gd name="connsiteX36" fmla="*/ 374038 w 512808"/>
                  <a:gd name="connsiteY36" fmla="*/ 122488 h 1291595"/>
                  <a:gd name="connsiteX37" fmla="*/ 251550 w 512808"/>
                  <a:gd name="connsiteY37" fmla="*/ 244976 h 1291595"/>
                  <a:gd name="connsiteX38" fmla="*/ 129062 w 512808"/>
                  <a:gd name="connsiteY38" fmla="*/ 122488 h 1291595"/>
                  <a:gd name="connsiteX39" fmla="*/ 251550 w 512808"/>
                  <a:gd name="connsiteY39" fmla="*/ 0 h 1291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12808" h="1291595">
                    <a:moveTo>
                      <a:pt x="85839" y="264542"/>
                    </a:moveTo>
                    <a:lnTo>
                      <a:pt x="91440" y="264542"/>
                    </a:lnTo>
                    <a:lnTo>
                      <a:pt x="122168" y="264542"/>
                    </a:lnTo>
                    <a:lnTo>
                      <a:pt x="390640" y="264542"/>
                    </a:lnTo>
                    <a:lnTo>
                      <a:pt x="421368" y="264542"/>
                    </a:lnTo>
                    <a:lnTo>
                      <a:pt x="426969" y="264542"/>
                    </a:lnTo>
                    <a:cubicBezTo>
                      <a:pt x="474377" y="264542"/>
                      <a:pt x="512808" y="302973"/>
                      <a:pt x="512808" y="350381"/>
                    </a:cubicBezTo>
                    <a:lnTo>
                      <a:pt x="512808" y="722878"/>
                    </a:lnTo>
                    <a:cubicBezTo>
                      <a:pt x="512808" y="748128"/>
                      <a:pt x="492338" y="768598"/>
                      <a:pt x="467088" y="768598"/>
                    </a:cubicBezTo>
                    <a:cubicBezTo>
                      <a:pt x="448151" y="768598"/>
                      <a:pt x="431902" y="757084"/>
                      <a:pt x="424961" y="740674"/>
                    </a:cubicBezTo>
                    <a:lnTo>
                      <a:pt x="424105" y="736435"/>
                    </a:lnTo>
                    <a:lnTo>
                      <a:pt x="424292" y="735984"/>
                    </a:lnTo>
                    <a:lnTo>
                      <a:pt x="424292" y="412520"/>
                    </a:lnTo>
                    <a:cubicBezTo>
                      <a:pt x="424292" y="402420"/>
                      <a:pt x="416104" y="394232"/>
                      <a:pt x="406004" y="394232"/>
                    </a:cubicBezTo>
                    <a:cubicBezTo>
                      <a:pt x="400954" y="394232"/>
                      <a:pt x="396382" y="396279"/>
                      <a:pt x="393073" y="399589"/>
                    </a:cubicBezTo>
                    <a:lnTo>
                      <a:pt x="390640" y="405461"/>
                    </a:lnTo>
                    <a:lnTo>
                      <a:pt x="390640" y="1232159"/>
                    </a:lnTo>
                    <a:cubicBezTo>
                      <a:pt x="390640" y="1264985"/>
                      <a:pt x="364030" y="1291595"/>
                      <a:pt x="331204" y="1291595"/>
                    </a:cubicBezTo>
                    <a:cubicBezTo>
                      <a:pt x="298378" y="1291595"/>
                      <a:pt x="271768" y="1264985"/>
                      <a:pt x="271768" y="1232159"/>
                    </a:cubicBezTo>
                    <a:lnTo>
                      <a:pt x="271768" y="768598"/>
                    </a:lnTo>
                    <a:lnTo>
                      <a:pt x="241040" y="768598"/>
                    </a:lnTo>
                    <a:lnTo>
                      <a:pt x="241040" y="1232159"/>
                    </a:lnTo>
                    <a:cubicBezTo>
                      <a:pt x="241040" y="1264985"/>
                      <a:pt x="214430" y="1291595"/>
                      <a:pt x="181604" y="1291595"/>
                    </a:cubicBezTo>
                    <a:cubicBezTo>
                      <a:pt x="148778" y="1291595"/>
                      <a:pt x="122168" y="1264985"/>
                      <a:pt x="122168" y="1232159"/>
                    </a:cubicBezTo>
                    <a:lnTo>
                      <a:pt x="122168" y="405460"/>
                    </a:lnTo>
                    <a:lnTo>
                      <a:pt x="119736" y="399589"/>
                    </a:lnTo>
                    <a:cubicBezTo>
                      <a:pt x="116426" y="396279"/>
                      <a:pt x="111854" y="394232"/>
                      <a:pt x="106804" y="394232"/>
                    </a:cubicBezTo>
                    <a:cubicBezTo>
                      <a:pt x="96704" y="394232"/>
                      <a:pt x="88516" y="402420"/>
                      <a:pt x="88516" y="412520"/>
                    </a:cubicBezTo>
                    <a:lnTo>
                      <a:pt x="88516" y="735984"/>
                    </a:lnTo>
                    <a:lnTo>
                      <a:pt x="88703" y="736435"/>
                    </a:lnTo>
                    <a:lnTo>
                      <a:pt x="87847" y="740674"/>
                    </a:lnTo>
                    <a:cubicBezTo>
                      <a:pt x="80907" y="757084"/>
                      <a:pt x="64658" y="768598"/>
                      <a:pt x="45720" y="768598"/>
                    </a:cubicBezTo>
                    <a:cubicBezTo>
                      <a:pt x="20470" y="768598"/>
                      <a:pt x="0" y="748128"/>
                      <a:pt x="0" y="722878"/>
                    </a:cubicBezTo>
                    <a:lnTo>
                      <a:pt x="0" y="350381"/>
                    </a:lnTo>
                    <a:cubicBezTo>
                      <a:pt x="0" y="302973"/>
                      <a:pt x="38431" y="264542"/>
                      <a:pt x="85839" y="264542"/>
                    </a:cubicBezTo>
                    <a:close/>
                    <a:moveTo>
                      <a:pt x="251550" y="0"/>
                    </a:moveTo>
                    <a:cubicBezTo>
                      <a:pt x="319198" y="0"/>
                      <a:pt x="374038" y="54840"/>
                      <a:pt x="374038" y="122488"/>
                    </a:cubicBezTo>
                    <a:cubicBezTo>
                      <a:pt x="374038" y="190136"/>
                      <a:pt x="319198" y="244976"/>
                      <a:pt x="251550" y="244976"/>
                    </a:cubicBezTo>
                    <a:cubicBezTo>
                      <a:pt x="183902" y="244976"/>
                      <a:pt x="129062" y="190136"/>
                      <a:pt x="129062" y="122488"/>
                    </a:cubicBezTo>
                    <a:cubicBezTo>
                      <a:pt x="129062" y="54840"/>
                      <a:pt x="183902" y="0"/>
                      <a:pt x="2515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79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" name="Freeform 174"/>
              <p:cNvSpPr/>
              <p:nvPr/>
            </p:nvSpPr>
            <p:spPr>
              <a:xfrm>
                <a:off x="3819493" y="1528628"/>
                <a:ext cx="787271" cy="1689015"/>
              </a:xfrm>
              <a:custGeom>
                <a:avLst/>
                <a:gdLst>
                  <a:gd name="connsiteX0" fmla="*/ 166619 w 602029"/>
                  <a:gd name="connsiteY0" fmla="*/ 264542 h 1291595"/>
                  <a:gd name="connsiteX1" fmla="*/ 166620 w 602029"/>
                  <a:gd name="connsiteY1" fmla="*/ 264542 h 1291595"/>
                  <a:gd name="connsiteX2" fmla="*/ 428634 w 602029"/>
                  <a:gd name="connsiteY2" fmla="*/ 264542 h 1291595"/>
                  <a:gd name="connsiteX3" fmla="*/ 435091 w 602029"/>
                  <a:gd name="connsiteY3" fmla="*/ 264542 h 1291595"/>
                  <a:gd name="connsiteX4" fmla="*/ 454339 w 602029"/>
                  <a:gd name="connsiteY4" fmla="*/ 269732 h 1291595"/>
                  <a:gd name="connsiteX5" fmla="*/ 489482 w 602029"/>
                  <a:gd name="connsiteY5" fmla="*/ 304875 h 1291595"/>
                  <a:gd name="connsiteX6" fmla="*/ 600279 w 602029"/>
                  <a:gd name="connsiteY6" fmla="*/ 686222 h 1291595"/>
                  <a:gd name="connsiteX7" fmla="*/ 569014 w 602029"/>
                  <a:gd name="connsiteY7" fmla="*/ 742589 h 1291595"/>
                  <a:gd name="connsiteX8" fmla="*/ 521127 w 602029"/>
                  <a:gd name="connsiteY8" fmla="*/ 727123 h 1291595"/>
                  <a:gd name="connsiteX9" fmla="*/ 519154 w 602029"/>
                  <a:gd name="connsiteY9" fmla="*/ 723276 h 1291595"/>
                  <a:gd name="connsiteX10" fmla="*/ 519209 w 602029"/>
                  <a:gd name="connsiteY10" fmla="*/ 722792 h 1291595"/>
                  <a:gd name="connsiteX11" fmla="*/ 435091 w 602029"/>
                  <a:gd name="connsiteY11" fmla="*/ 425635 h 1291595"/>
                  <a:gd name="connsiteX12" fmla="*/ 435091 w 602029"/>
                  <a:gd name="connsiteY12" fmla="*/ 531915 h 1291595"/>
                  <a:gd name="connsiteX13" fmla="*/ 532452 w 602029"/>
                  <a:gd name="connsiteY13" fmla="*/ 886095 h 1291595"/>
                  <a:gd name="connsiteX14" fmla="*/ 435092 w 602029"/>
                  <a:gd name="connsiteY14" fmla="*/ 886095 h 1291595"/>
                  <a:gd name="connsiteX15" fmla="*/ 435092 w 602029"/>
                  <a:gd name="connsiteY15" fmla="*/ 1232159 h 1291595"/>
                  <a:gd name="connsiteX16" fmla="*/ 375656 w 602029"/>
                  <a:gd name="connsiteY16" fmla="*/ 1291595 h 1291595"/>
                  <a:gd name="connsiteX17" fmla="*/ 316220 w 602029"/>
                  <a:gd name="connsiteY17" fmla="*/ 1232159 h 1291595"/>
                  <a:gd name="connsiteX18" fmla="*/ 316220 w 602029"/>
                  <a:gd name="connsiteY18" fmla="*/ 886095 h 1291595"/>
                  <a:gd name="connsiteX19" fmla="*/ 285492 w 602029"/>
                  <a:gd name="connsiteY19" fmla="*/ 886095 h 1291595"/>
                  <a:gd name="connsiteX20" fmla="*/ 285492 w 602029"/>
                  <a:gd name="connsiteY20" fmla="*/ 1232159 h 1291595"/>
                  <a:gd name="connsiteX21" fmla="*/ 226056 w 602029"/>
                  <a:gd name="connsiteY21" fmla="*/ 1291595 h 1291595"/>
                  <a:gd name="connsiteX22" fmla="*/ 166620 w 602029"/>
                  <a:gd name="connsiteY22" fmla="*/ 1232159 h 1291595"/>
                  <a:gd name="connsiteX23" fmla="*/ 166620 w 602029"/>
                  <a:gd name="connsiteY23" fmla="*/ 886095 h 1291595"/>
                  <a:gd name="connsiteX24" fmla="*/ 67018 w 602029"/>
                  <a:gd name="connsiteY24" fmla="*/ 886095 h 1291595"/>
                  <a:gd name="connsiteX25" fmla="*/ 166619 w 602029"/>
                  <a:gd name="connsiteY25" fmla="*/ 523766 h 1291595"/>
                  <a:gd name="connsiteX26" fmla="*/ 166619 w 602029"/>
                  <a:gd name="connsiteY26" fmla="*/ 411846 h 1291595"/>
                  <a:gd name="connsiteX27" fmla="*/ 165999 w 602029"/>
                  <a:gd name="connsiteY27" fmla="*/ 412662 h 1291595"/>
                  <a:gd name="connsiteX28" fmla="*/ 83790 w 602029"/>
                  <a:gd name="connsiteY28" fmla="*/ 725504 h 1291595"/>
                  <a:gd name="connsiteX29" fmla="*/ 83856 w 602029"/>
                  <a:gd name="connsiteY29" fmla="*/ 725988 h 1291595"/>
                  <a:gd name="connsiteX30" fmla="*/ 81951 w 602029"/>
                  <a:gd name="connsiteY30" fmla="*/ 729870 h 1291595"/>
                  <a:gd name="connsiteX31" fmla="*/ 34111 w 602029"/>
                  <a:gd name="connsiteY31" fmla="*/ 746171 h 1291595"/>
                  <a:gd name="connsiteX32" fmla="*/ 1512 w 602029"/>
                  <a:gd name="connsiteY32" fmla="*/ 690332 h 1291595"/>
                  <a:gd name="connsiteX33" fmla="*/ 96183 w 602029"/>
                  <a:gd name="connsiteY33" fmla="*/ 330067 h 1291595"/>
                  <a:gd name="connsiteX34" fmla="*/ 105773 w 602029"/>
                  <a:gd name="connsiteY34" fmla="*/ 304875 h 1291595"/>
                  <a:gd name="connsiteX35" fmla="*/ 140916 w 602029"/>
                  <a:gd name="connsiteY35" fmla="*/ 269732 h 1291595"/>
                  <a:gd name="connsiteX36" fmla="*/ 296002 w 602029"/>
                  <a:gd name="connsiteY36" fmla="*/ 0 h 1291595"/>
                  <a:gd name="connsiteX37" fmla="*/ 418490 w 602029"/>
                  <a:gd name="connsiteY37" fmla="*/ 122488 h 1291595"/>
                  <a:gd name="connsiteX38" fmla="*/ 296002 w 602029"/>
                  <a:gd name="connsiteY38" fmla="*/ 244976 h 1291595"/>
                  <a:gd name="connsiteX39" fmla="*/ 173514 w 602029"/>
                  <a:gd name="connsiteY39" fmla="*/ 122488 h 1291595"/>
                  <a:gd name="connsiteX40" fmla="*/ 296002 w 602029"/>
                  <a:gd name="connsiteY40" fmla="*/ 0 h 1291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602029" h="1291595">
                    <a:moveTo>
                      <a:pt x="166619" y="264542"/>
                    </a:moveTo>
                    <a:lnTo>
                      <a:pt x="166620" y="264542"/>
                    </a:lnTo>
                    <a:lnTo>
                      <a:pt x="428634" y="264542"/>
                    </a:lnTo>
                    <a:lnTo>
                      <a:pt x="435091" y="264542"/>
                    </a:lnTo>
                    <a:lnTo>
                      <a:pt x="454339" y="269732"/>
                    </a:lnTo>
                    <a:cubicBezTo>
                      <a:pt x="470140" y="276415"/>
                      <a:pt x="482798" y="289074"/>
                      <a:pt x="489482" y="304875"/>
                    </a:cubicBezTo>
                    <a:lnTo>
                      <a:pt x="600279" y="686222"/>
                    </a:lnTo>
                    <a:cubicBezTo>
                      <a:pt x="607156" y="710517"/>
                      <a:pt x="593158" y="735754"/>
                      <a:pt x="569014" y="742589"/>
                    </a:cubicBezTo>
                    <a:cubicBezTo>
                      <a:pt x="550906" y="747715"/>
                      <a:pt x="532232" y="741035"/>
                      <a:pt x="521127" y="727123"/>
                    </a:cubicBezTo>
                    <a:lnTo>
                      <a:pt x="519154" y="723276"/>
                    </a:lnTo>
                    <a:cubicBezTo>
                      <a:pt x="519172" y="723115"/>
                      <a:pt x="519191" y="722953"/>
                      <a:pt x="519209" y="722792"/>
                    </a:cubicBezTo>
                    <a:lnTo>
                      <a:pt x="435091" y="425635"/>
                    </a:lnTo>
                    <a:lnTo>
                      <a:pt x="435091" y="531915"/>
                    </a:lnTo>
                    <a:lnTo>
                      <a:pt x="532452" y="886095"/>
                    </a:lnTo>
                    <a:lnTo>
                      <a:pt x="435092" y="886095"/>
                    </a:lnTo>
                    <a:lnTo>
                      <a:pt x="435092" y="1232159"/>
                    </a:lnTo>
                    <a:cubicBezTo>
                      <a:pt x="435092" y="1264985"/>
                      <a:pt x="408482" y="1291595"/>
                      <a:pt x="375656" y="1291595"/>
                    </a:cubicBezTo>
                    <a:cubicBezTo>
                      <a:pt x="342830" y="1291595"/>
                      <a:pt x="316220" y="1264985"/>
                      <a:pt x="316220" y="1232159"/>
                    </a:cubicBezTo>
                    <a:lnTo>
                      <a:pt x="316220" y="886095"/>
                    </a:lnTo>
                    <a:lnTo>
                      <a:pt x="285492" y="886095"/>
                    </a:lnTo>
                    <a:lnTo>
                      <a:pt x="285492" y="1232159"/>
                    </a:lnTo>
                    <a:cubicBezTo>
                      <a:pt x="285492" y="1264985"/>
                      <a:pt x="258882" y="1291595"/>
                      <a:pt x="226056" y="1291595"/>
                    </a:cubicBezTo>
                    <a:cubicBezTo>
                      <a:pt x="193230" y="1291595"/>
                      <a:pt x="166620" y="1264985"/>
                      <a:pt x="166620" y="1232159"/>
                    </a:cubicBezTo>
                    <a:lnTo>
                      <a:pt x="166620" y="886095"/>
                    </a:lnTo>
                    <a:lnTo>
                      <a:pt x="67018" y="886095"/>
                    </a:lnTo>
                    <a:lnTo>
                      <a:pt x="166619" y="523766"/>
                    </a:lnTo>
                    <a:lnTo>
                      <a:pt x="166619" y="411846"/>
                    </a:lnTo>
                    <a:lnTo>
                      <a:pt x="165999" y="412662"/>
                    </a:lnTo>
                    <a:lnTo>
                      <a:pt x="83790" y="725504"/>
                    </a:lnTo>
                    <a:cubicBezTo>
                      <a:pt x="83812" y="725665"/>
                      <a:pt x="83834" y="725827"/>
                      <a:pt x="83856" y="725988"/>
                    </a:cubicBezTo>
                    <a:lnTo>
                      <a:pt x="81951" y="729870"/>
                    </a:lnTo>
                    <a:cubicBezTo>
                      <a:pt x="71068" y="743978"/>
                      <a:pt x="52427" y="750984"/>
                      <a:pt x="34111" y="746171"/>
                    </a:cubicBezTo>
                    <a:cubicBezTo>
                      <a:pt x="9690" y="739754"/>
                      <a:pt x="-4906" y="714753"/>
                      <a:pt x="1512" y="690332"/>
                    </a:cubicBezTo>
                    <a:lnTo>
                      <a:pt x="96183" y="330067"/>
                    </a:lnTo>
                    <a:lnTo>
                      <a:pt x="105773" y="304875"/>
                    </a:lnTo>
                    <a:cubicBezTo>
                      <a:pt x="112456" y="289074"/>
                      <a:pt x="125115" y="276415"/>
                      <a:pt x="140916" y="269732"/>
                    </a:cubicBezTo>
                    <a:close/>
                    <a:moveTo>
                      <a:pt x="296002" y="0"/>
                    </a:moveTo>
                    <a:cubicBezTo>
                      <a:pt x="363650" y="0"/>
                      <a:pt x="418490" y="54840"/>
                      <a:pt x="418490" y="122488"/>
                    </a:cubicBezTo>
                    <a:cubicBezTo>
                      <a:pt x="418490" y="190136"/>
                      <a:pt x="363650" y="244976"/>
                      <a:pt x="296002" y="244976"/>
                    </a:cubicBezTo>
                    <a:cubicBezTo>
                      <a:pt x="228354" y="244976"/>
                      <a:pt x="173514" y="190136"/>
                      <a:pt x="173514" y="122488"/>
                    </a:cubicBezTo>
                    <a:cubicBezTo>
                      <a:pt x="173514" y="54840"/>
                      <a:pt x="228354" y="0"/>
                      <a:pt x="29600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79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4023347" y="986972"/>
              <a:ext cx="305211" cy="330643"/>
              <a:chOff x="4023347" y="986972"/>
              <a:chExt cx="305211" cy="330643"/>
            </a:xfrm>
          </p:grpSpPr>
          <p:sp>
            <p:nvSpPr>
              <p:cNvPr id="19" name="Freeform 171"/>
              <p:cNvSpPr/>
              <p:nvPr/>
            </p:nvSpPr>
            <p:spPr>
              <a:xfrm>
                <a:off x="4197281" y="986972"/>
                <a:ext cx="131277" cy="330643"/>
              </a:xfrm>
              <a:custGeom>
                <a:avLst/>
                <a:gdLst>
                  <a:gd name="connsiteX0" fmla="*/ 85839 w 512808"/>
                  <a:gd name="connsiteY0" fmla="*/ 264542 h 1291595"/>
                  <a:gd name="connsiteX1" fmla="*/ 91440 w 512808"/>
                  <a:gd name="connsiteY1" fmla="*/ 264542 h 1291595"/>
                  <a:gd name="connsiteX2" fmla="*/ 122168 w 512808"/>
                  <a:gd name="connsiteY2" fmla="*/ 264542 h 1291595"/>
                  <a:gd name="connsiteX3" fmla="*/ 390640 w 512808"/>
                  <a:gd name="connsiteY3" fmla="*/ 264542 h 1291595"/>
                  <a:gd name="connsiteX4" fmla="*/ 421368 w 512808"/>
                  <a:gd name="connsiteY4" fmla="*/ 264542 h 1291595"/>
                  <a:gd name="connsiteX5" fmla="*/ 426969 w 512808"/>
                  <a:gd name="connsiteY5" fmla="*/ 264542 h 1291595"/>
                  <a:gd name="connsiteX6" fmla="*/ 512808 w 512808"/>
                  <a:gd name="connsiteY6" fmla="*/ 350381 h 1291595"/>
                  <a:gd name="connsiteX7" fmla="*/ 512808 w 512808"/>
                  <a:gd name="connsiteY7" fmla="*/ 722878 h 1291595"/>
                  <a:gd name="connsiteX8" fmla="*/ 467088 w 512808"/>
                  <a:gd name="connsiteY8" fmla="*/ 768598 h 1291595"/>
                  <a:gd name="connsiteX9" fmla="*/ 424961 w 512808"/>
                  <a:gd name="connsiteY9" fmla="*/ 740674 h 1291595"/>
                  <a:gd name="connsiteX10" fmla="*/ 424105 w 512808"/>
                  <a:gd name="connsiteY10" fmla="*/ 736435 h 1291595"/>
                  <a:gd name="connsiteX11" fmla="*/ 424292 w 512808"/>
                  <a:gd name="connsiteY11" fmla="*/ 735984 h 1291595"/>
                  <a:gd name="connsiteX12" fmla="*/ 424292 w 512808"/>
                  <a:gd name="connsiteY12" fmla="*/ 412520 h 1291595"/>
                  <a:gd name="connsiteX13" fmla="*/ 406004 w 512808"/>
                  <a:gd name="connsiteY13" fmla="*/ 394232 h 1291595"/>
                  <a:gd name="connsiteX14" fmla="*/ 393073 w 512808"/>
                  <a:gd name="connsiteY14" fmla="*/ 399589 h 1291595"/>
                  <a:gd name="connsiteX15" fmla="*/ 390640 w 512808"/>
                  <a:gd name="connsiteY15" fmla="*/ 405461 h 1291595"/>
                  <a:gd name="connsiteX16" fmla="*/ 390640 w 512808"/>
                  <a:gd name="connsiteY16" fmla="*/ 630951 h 1291595"/>
                  <a:gd name="connsiteX17" fmla="*/ 390640 w 512808"/>
                  <a:gd name="connsiteY17" fmla="*/ 768598 h 1291595"/>
                  <a:gd name="connsiteX18" fmla="*/ 390640 w 512808"/>
                  <a:gd name="connsiteY18" fmla="*/ 1232159 h 1291595"/>
                  <a:gd name="connsiteX19" fmla="*/ 331204 w 512808"/>
                  <a:gd name="connsiteY19" fmla="*/ 1291595 h 1291595"/>
                  <a:gd name="connsiteX20" fmla="*/ 271768 w 512808"/>
                  <a:gd name="connsiteY20" fmla="*/ 1232159 h 1291595"/>
                  <a:gd name="connsiteX21" fmla="*/ 271768 w 512808"/>
                  <a:gd name="connsiteY21" fmla="*/ 768598 h 1291595"/>
                  <a:gd name="connsiteX22" fmla="*/ 241040 w 512808"/>
                  <a:gd name="connsiteY22" fmla="*/ 768598 h 1291595"/>
                  <a:gd name="connsiteX23" fmla="*/ 241040 w 512808"/>
                  <a:gd name="connsiteY23" fmla="*/ 1232159 h 1291595"/>
                  <a:gd name="connsiteX24" fmla="*/ 181604 w 512808"/>
                  <a:gd name="connsiteY24" fmla="*/ 1291595 h 1291595"/>
                  <a:gd name="connsiteX25" fmla="*/ 122168 w 512808"/>
                  <a:gd name="connsiteY25" fmla="*/ 1232159 h 1291595"/>
                  <a:gd name="connsiteX26" fmla="*/ 122168 w 512808"/>
                  <a:gd name="connsiteY26" fmla="*/ 768598 h 1291595"/>
                  <a:gd name="connsiteX27" fmla="*/ 122168 w 512808"/>
                  <a:gd name="connsiteY27" fmla="*/ 630951 h 1291595"/>
                  <a:gd name="connsiteX28" fmla="*/ 122168 w 512808"/>
                  <a:gd name="connsiteY28" fmla="*/ 405460 h 1291595"/>
                  <a:gd name="connsiteX29" fmla="*/ 119736 w 512808"/>
                  <a:gd name="connsiteY29" fmla="*/ 399589 h 1291595"/>
                  <a:gd name="connsiteX30" fmla="*/ 106804 w 512808"/>
                  <a:gd name="connsiteY30" fmla="*/ 394232 h 1291595"/>
                  <a:gd name="connsiteX31" fmla="*/ 88516 w 512808"/>
                  <a:gd name="connsiteY31" fmla="*/ 412520 h 1291595"/>
                  <a:gd name="connsiteX32" fmla="*/ 88516 w 512808"/>
                  <a:gd name="connsiteY32" fmla="*/ 735984 h 1291595"/>
                  <a:gd name="connsiteX33" fmla="*/ 88703 w 512808"/>
                  <a:gd name="connsiteY33" fmla="*/ 736435 h 1291595"/>
                  <a:gd name="connsiteX34" fmla="*/ 87847 w 512808"/>
                  <a:gd name="connsiteY34" fmla="*/ 740674 h 1291595"/>
                  <a:gd name="connsiteX35" fmla="*/ 45720 w 512808"/>
                  <a:gd name="connsiteY35" fmla="*/ 768598 h 1291595"/>
                  <a:gd name="connsiteX36" fmla="*/ 0 w 512808"/>
                  <a:gd name="connsiteY36" fmla="*/ 722878 h 1291595"/>
                  <a:gd name="connsiteX37" fmla="*/ 0 w 512808"/>
                  <a:gd name="connsiteY37" fmla="*/ 350381 h 1291595"/>
                  <a:gd name="connsiteX38" fmla="*/ 85839 w 512808"/>
                  <a:gd name="connsiteY38" fmla="*/ 264542 h 1291595"/>
                  <a:gd name="connsiteX39" fmla="*/ 251550 w 512808"/>
                  <a:gd name="connsiteY39" fmla="*/ 0 h 1291595"/>
                  <a:gd name="connsiteX40" fmla="*/ 374038 w 512808"/>
                  <a:gd name="connsiteY40" fmla="*/ 122488 h 1291595"/>
                  <a:gd name="connsiteX41" fmla="*/ 251550 w 512808"/>
                  <a:gd name="connsiteY41" fmla="*/ 244976 h 1291595"/>
                  <a:gd name="connsiteX42" fmla="*/ 129062 w 512808"/>
                  <a:gd name="connsiteY42" fmla="*/ 122488 h 1291595"/>
                  <a:gd name="connsiteX43" fmla="*/ 251550 w 512808"/>
                  <a:gd name="connsiteY43" fmla="*/ 0 h 1291595"/>
                  <a:gd name="connsiteX0" fmla="*/ 85839 w 512808"/>
                  <a:gd name="connsiteY0" fmla="*/ 264542 h 1291595"/>
                  <a:gd name="connsiteX1" fmla="*/ 91440 w 512808"/>
                  <a:gd name="connsiteY1" fmla="*/ 264542 h 1291595"/>
                  <a:gd name="connsiteX2" fmla="*/ 122168 w 512808"/>
                  <a:gd name="connsiteY2" fmla="*/ 264542 h 1291595"/>
                  <a:gd name="connsiteX3" fmla="*/ 390640 w 512808"/>
                  <a:gd name="connsiteY3" fmla="*/ 264542 h 1291595"/>
                  <a:gd name="connsiteX4" fmla="*/ 421368 w 512808"/>
                  <a:gd name="connsiteY4" fmla="*/ 264542 h 1291595"/>
                  <a:gd name="connsiteX5" fmla="*/ 426969 w 512808"/>
                  <a:gd name="connsiteY5" fmla="*/ 264542 h 1291595"/>
                  <a:gd name="connsiteX6" fmla="*/ 512808 w 512808"/>
                  <a:gd name="connsiteY6" fmla="*/ 350381 h 1291595"/>
                  <a:gd name="connsiteX7" fmla="*/ 512808 w 512808"/>
                  <a:gd name="connsiteY7" fmla="*/ 722878 h 1291595"/>
                  <a:gd name="connsiteX8" fmla="*/ 467088 w 512808"/>
                  <a:gd name="connsiteY8" fmla="*/ 768598 h 1291595"/>
                  <a:gd name="connsiteX9" fmla="*/ 424961 w 512808"/>
                  <a:gd name="connsiteY9" fmla="*/ 740674 h 1291595"/>
                  <a:gd name="connsiteX10" fmla="*/ 424105 w 512808"/>
                  <a:gd name="connsiteY10" fmla="*/ 736435 h 1291595"/>
                  <a:gd name="connsiteX11" fmla="*/ 424292 w 512808"/>
                  <a:gd name="connsiteY11" fmla="*/ 735984 h 1291595"/>
                  <a:gd name="connsiteX12" fmla="*/ 424292 w 512808"/>
                  <a:gd name="connsiteY12" fmla="*/ 412520 h 1291595"/>
                  <a:gd name="connsiteX13" fmla="*/ 406004 w 512808"/>
                  <a:gd name="connsiteY13" fmla="*/ 394232 h 1291595"/>
                  <a:gd name="connsiteX14" fmla="*/ 393073 w 512808"/>
                  <a:gd name="connsiteY14" fmla="*/ 399589 h 1291595"/>
                  <a:gd name="connsiteX15" fmla="*/ 390640 w 512808"/>
                  <a:gd name="connsiteY15" fmla="*/ 405461 h 1291595"/>
                  <a:gd name="connsiteX16" fmla="*/ 390640 w 512808"/>
                  <a:gd name="connsiteY16" fmla="*/ 630951 h 1291595"/>
                  <a:gd name="connsiteX17" fmla="*/ 390640 w 512808"/>
                  <a:gd name="connsiteY17" fmla="*/ 768598 h 1291595"/>
                  <a:gd name="connsiteX18" fmla="*/ 390640 w 512808"/>
                  <a:gd name="connsiteY18" fmla="*/ 1232159 h 1291595"/>
                  <a:gd name="connsiteX19" fmla="*/ 331204 w 512808"/>
                  <a:gd name="connsiteY19" fmla="*/ 1291595 h 1291595"/>
                  <a:gd name="connsiteX20" fmla="*/ 271768 w 512808"/>
                  <a:gd name="connsiteY20" fmla="*/ 1232159 h 1291595"/>
                  <a:gd name="connsiteX21" fmla="*/ 271768 w 512808"/>
                  <a:gd name="connsiteY21" fmla="*/ 768598 h 1291595"/>
                  <a:gd name="connsiteX22" fmla="*/ 241040 w 512808"/>
                  <a:gd name="connsiteY22" fmla="*/ 768598 h 1291595"/>
                  <a:gd name="connsiteX23" fmla="*/ 241040 w 512808"/>
                  <a:gd name="connsiteY23" fmla="*/ 1232159 h 1291595"/>
                  <a:gd name="connsiteX24" fmla="*/ 181604 w 512808"/>
                  <a:gd name="connsiteY24" fmla="*/ 1291595 h 1291595"/>
                  <a:gd name="connsiteX25" fmla="*/ 122168 w 512808"/>
                  <a:gd name="connsiteY25" fmla="*/ 1232159 h 1291595"/>
                  <a:gd name="connsiteX26" fmla="*/ 122168 w 512808"/>
                  <a:gd name="connsiteY26" fmla="*/ 768598 h 1291595"/>
                  <a:gd name="connsiteX27" fmla="*/ 122168 w 512808"/>
                  <a:gd name="connsiteY27" fmla="*/ 630951 h 1291595"/>
                  <a:gd name="connsiteX28" fmla="*/ 122168 w 512808"/>
                  <a:gd name="connsiteY28" fmla="*/ 405460 h 1291595"/>
                  <a:gd name="connsiteX29" fmla="*/ 119736 w 512808"/>
                  <a:gd name="connsiteY29" fmla="*/ 399589 h 1291595"/>
                  <a:gd name="connsiteX30" fmla="*/ 106804 w 512808"/>
                  <a:gd name="connsiteY30" fmla="*/ 394232 h 1291595"/>
                  <a:gd name="connsiteX31" fmla="*/ 88516 w 512808"/>
                  <a:gd name="connsiteY31" fmla="*/ 412520 h 1291595"/>
                  <a:gd name="connsiteX32" fmla="*/ 88516 w 512808"/>
                  <a:gd name="connsiteY32" fmla="*/ 735984 h 1291595"/>
                  <a:gd name="connsiteX33" fmla="*/ 88703 w 512808"/>
                  <a:gd name="connsiteY33" fmla="*/ 736435 h 1291595"/>
                  <a:gd name="connsiteX34" fmla="*/ 87847 w 512808"/>
                  <a:gd name="connsiteY34" fmla="*/ 740674 h 1291595"/>
                  <a:gd name="connsiteX35" fmla="*/ 45720 w 512808"/>
                  <a:gd name="connsiteY35" fmla="*/ 768598 h 1291595"/>
                  <a:gd name="connsiteX36" fmla="*/ 0 w 512808"/>
                  <a:gd name="connsiteY36" fmla="*/ 722878 h 1291595"/>
                  <a:gd name="connsiteX37" fmla="*/ 0 w 512808"/>
                  <a:gd name="connsiteY37" fmla="*/ 350381 h 1291595"/>
                  <a:gd name="connsiteX38" fmla="*/ 85839 w 512808"/>
                  <a:gd name="connsiteY38" fmla="*/ 264542 h 1291595"/>
                  <a:gd name="connsiteX39" fmla="*/ 251550 w 512808"/>
                  <a:gd name="connsiteY39" fmla="*/ 0 h 1291595"/>
                  <a:gd name="connsiteX40" fmla="*/ 374038 w 512808"/>
                  <a:gd name="connsiteY40" fmla="*/ 122488 h 1291595"/>
                  <a:gd name="connsiteX41" fmla="*/ 251550 w 512808"/>
                  <a:gd name="connsiteY41" fmla="*/ 244976 h 1291595"/>
                  <a:gd name="connsiteX42" fmla="*/ 129062 w 512808"/>
                  <a:gd name="connsiteY42" fmla="*/ 122488 h 1291595"/>
                  <a:gd name="connsiteX43" fmla="*/ 251550 w 512808"/>
                  <a:gd name="connsiteY43" fmla="*/ 0 h 1291595"/>
                  <a:gd name="connsiteX0" fmla="*/ 85839 w 512808"/>
                  <a:gd name="connsiteY0" fmla="*/ 264542 h 1291595"/>
                  <a:gd name="connsiteX1" fmla="*/ 91440 w 512808"/>
                  <a:gd name="connsiteY1" fmla="*/ 264542 h 1291595"/>
                  <a:gd name="connsiteX2" fmla="*/ 122168 w 512808"/>
                  <a:gd name="connsiteY2" fmla="*/ 264542 h 1291595"/>
                  <a:gd name="connsiteX3" fmla="*/ 390640 w 512808"/>
                  <a:gd name="connsiteY3" fmla="*/ 264542 h 1291595"/>
                  <a:gd name="connsiteX4" fmla="*/ 421368 w 512808"/>
                  <a:gd name="connsiteY4" fmla="*/ 264542 h 1291595"/>
                  <a:gd name="connsiteX5" fmla="*/ 426969 w 512808"/>
                  <a:gd name="connsiteY5" fmla="*/ 264542 h 1291595"/>
                  <a:gd name="connsiteX6" fmla="*/ 512808 w 512808"/>
                  <a:gd name="connsiteY6" fmla="*/ 350381 h 1291595"/>
                  <a:gd name="connsiteX7" fmla="*/ 512808 w 512808"/>
                  <a:gd name="connsiteY7" fmla="*/ 722878 h 1291595"/>
                  <a:gd name="connsiteX8" fmla="*/ 467088 w 512808"/>
                  <a:gd name="connsiteY8" fmla="*/ 768598 h 1291595"/>
                  <a:gd name="connsiteX9" fmla="*/ 424961 w 512808"/>
                  <a:gd name="connsiteY9" fmla="*/ 740674 h 1291595"/>
                  <a:gd name="connsiteX10" fmla="*/ 424105 w 512808"/>
                  <a:gd name="connsiteY10" fmla="*/ 736435 h 1291595"/>
                  <a:gd name="connsiteX11" fmla="*/ 424292 w 512808"/>
                  <a:gd name="connsiteY11" fmla="*/ 735984 h 1291595"/>
                  <a:gd name="connsiteX12" fmla="*/ 424292 w 512808"/>
                  <a:gd name="connsiteY12" fmla="*/ 412520 h 1291595"/>
                  <a:gd name="connsiteX13" fmla="*/ 406004 w 512808"/>
                  <a:gd name="connsiteY13" fmla="*/ 394232 h 1291595"/>
                  <a:gd name="connsiteX14" fmla="*/ 393073 w 512808"/>
                  <a:gd name="connsiteY14" fmla="*/ 399589 h 1291595"/>
                  <a:gd name="connsiteX15" fmla="*/ 390640 w 512808"/>
                  <a:gd name="connsiteY15" fmla="*/ 405461 h 1291595"/>
                  <a:gd name="connsiteX16" fmla="*/ 390640 w 512808"/>
                  <a:gd name="connsiteY16" fmla="*/ 630951 h 1291595"/>
                  <a:gd name="connsiteX17" fmla="*/ 390640 w 512808"/>
                  <a:gd name="connsiteY17" fmla="*/ 768598 h 1291595"/>
                  <a:gd name="connsiteX18" fmla="*/ 390640 w 512808"/>
                  <a:gd name="connsiteY18" fmla="*/ 1232159 h 1291595"/>
                  <a:gd name="connsiteX19" fmla="*/ 331204 w 512808"/>
                  <a:gd name="connsiteY19" fmla="*/ 1291595 h 1291595"/>
                  <a:gd name="connsiteX20" fmla="*/ 271768 w 512808"/>
                  <a:gd name="connsiteY20" fmla="*/ 1232159 h 1291595"/>
                  <a:gd name="connsiteX21" fmla="*/ 271768 w 512808"/>
                  <a:gd name="connsiteY21" fmla="*/ 768598 h 1291595"/>
                  <a:gd name="connsiteX22" fmla="*/ 241040 w 512808"/>
                  <a:gd name="connsiteY22" fmla="*/ 768598 h 1291595"/>
                  <a:gd name="connsiteX23" fmla="*/ 241040 w 512808"/>
                  <a:gd name="connsiteY23" fmla="*/ 1232159 h 1291595"/>
                  <a:gd name="connsiteX24" fmla="*/ 181604 w 512808"/>
                  <a:gd name="connsiteY24" fmla="*/ 1291595 h 1291595"/>
                  <a:gd name="connsiteX25" fmla="*/ 122168 w 512808"/>
                  <a:gd name="connsiteY25" fmla="*/ 1232159 h 1291595"/>
                  <a:gd name="connsiteX26" fmla="*/ 122168 w 512808"/>
                  <a:gd name="connsiteY26" fmla="*/ 630951 h 1291595"/>
                  <a:gd name="connsiteX27" fmla="*/ 122168 w 512808"/>
                  <a:gd name="connsiteY27" fmla="*/ 405460 h 1291595"/>
                  <a:gd name="connsiteX28" fmla="*/ 119736 w 512808"/>
                  <a:gd name="connsiteY28" fmla="*/ 399589 h 1291595"/>
                  <a:gd name="connsiteX29" fmla="*/ 106804 w 512808"/>
                  <a:gd name="connsiteY29" fmla="*/ 394232 h 1291595"/>
                  <a:gd name="connsiteX30" fmla="*/ 88516 w 512808"/>
                  <a:gd name="connsiteY30" fmla="*/ 412520 h 1291595"/>
                  <a:gd name="connsiteX31" fmla="*/ 88516 w 512808"/>
                  <a:gd name="connsiteY31" fmla="*/ 735984 h 1291595"/>
                  <a:gd name="connsiteX32" fmla="*/ 88703 w 512808"/>
                  <a:gd name="connsiteY32" fmla="*/ 736435 h 1291595"/>
                  <a:gd name="connsiteX33" fmla="*/ 87847 w 512808"/>
                  <a:gd name="connsiteY33" fmla="*/ 740674 h 1291595"/>
                  <a:gd name="connsiteX34" fmla="*/ 45720 w 512808"/>
                  <a:gd name="connsiteY34" fmla="*/ 768598 h 1291595"/>
                  <a:gd name="connsiteX35" fmla="*/ 0 w 512808"/>
                  <a:gd name="connsiteY35" fmla="*/ 722878 h 1291595"/>
                  <a:gd name="connsiteX36" fmla="*/ 0 w 512808"/>
                  <a:gd name="connsiteY36" fmla="*/ 350381 h 1291595"/>
                  <a:gd name="connsiteX37" fmla="*/ 85839 w 512808"/>
                  <a:gd name="connsiteY37" fmla="*/ 264542 h 1291595"/>
                  <a:gd name="connsiteX38" fmla="*/ 251550 w 512808"/>
                  <a:gd name="connsiteY38" fmla="*/ 0 h 1291595"/>
                  <a:gd name="connsiteX39" fmla="*/ 374038 w 512808"/>
                  <a:gd name="connsiteY39" fmla="*/ 122488 h 1291595"/>
                  <a:gd name="connsiteX40" fmla="*/ 251550 w 512808"/>
                  <a:gd name="connsiteY40" fmla="*/ 244976 h 1291595"/>
                  <a:gd name="connsiteX41" fmla="*/ 129062 w 512808"/>
                  <a:gd name="connsiteY41" fmla="*/ 122488 h 1291595"/>
                  <a:gd name="connsiteX42" fmla="*/ 251550 w 512808"/>
                  <a:gd name="connsiteY42" fmla="*/ 0 h 1291595"/>
                  <a:gd name="connsiteX0" fmla="*/ 85839 w 512808"/>
                  <a:gd name="connsiteY0" fmla="*/ 264542 h 1291595"/>
                  <a:gd name="connsiteX1" fmla="*/ 91440 w 512808"/>
                  <a:gd name="connsiteY1" fmla="*/ 264542 h 1291595"/>
                  <a:gd name="connsiteX2" fmla="*/ 122168 w 512808"/>
                  <a:gd name="connsiteY2" fmla="*/ 264542 h 1291595"/>
                  <a:gd name="connsiteX3" fmla="*/ 390640 w 512808"/>
                  <a:gd name="connsiteY3" fmla="*/ 264542 h 1291595"/>
                  <a:gd name="connsiteX4" fmla="*/ 421368 w 512808"/>
                  <a:gd name="connsiteY4" fmla="*/ 264542 h 1291595"/>
                  <a:gd name="connsiteX5" fmla="*/ 426969 w 512808"/>
                  <a:gd name="connsiteY5" fmla="*/ 264542 h 1291595"/>
                  <a:gd name="connsiteX6" fmla="*/ 512808 w 512808"/>
                  <a:gd name="connsiteY6" fmla="*/ 350381 h 1291595"/>
                  <a:gd name="connsiteX7" fmla="*/ 512808 w 512808"/>
                  <a:gd name="connsiteY7" fmla="*/ 722878 h 1291595"/>
                  <a:gd name="connsiteX8" fmla="*/ 467088 w 512808"/>
                  <a:gd name="connsiteY8" fmla="*/ 768598 h 1291595"/>
                  <a:gd name="connsiteX9" fmla="*/ 424961 w 512808"/>
                  <a:gd name="connsiteY9" fmla="*/ 740674 h 1291595"/>
                  <a:gd name="connsiteX10" fmla="*/ 424105 w 512808"/>
                  <a:gd name="connsiteY10" fmla="*/ 736435 h 1291595"/>
                  <a:gd name="connsiteX11" fmla="*/ 424292 w 512808"/>
                  <a:gd name="connsiteY11" fmla="*/ 735984 h 1291595"/>
                  <a:gd name="connsiteX12" fmla="*/ 424292 w 512808"/>
                  <a:gd name="connsiteY12" fmla="*/ 412520 h 1291595"/>
                  <a:gd name="connsiteX13" fmla="*/ 406004 w 512808"/>
                  <a:gd name="connsiteY13" fmla="*/ 394232 h 1291595"/>
                  <a:gd name="connsiteX14" fmla="*/ 393073 w 512808"/>
                  <a:gd name="connsiteY14" fmla="*/ 399589 h 1291595"/>
                  <a:gd name="connsiteX15" fmla="*/ 390640 w 512808"/>
                  <a:gd name="connsiteY15" fmla="*/ 405461 h 1291595"/>
                  <a:gd name="connsiteX16" fmla="*/ 390640 w 512808"/>
                  <a:gd name="connsiteY16" fmla="*/ 630951 h 1291595"/>
                  <a:gd name="connsiteX17" fmla="*/ 390640 w 512808"/>
                  <a:gd name="connsiteY17" fmla="*/ 768598 h 1291595"/>
                  <a:gd name="connsiteX18" fmla="*/ 390640 w 512808"/>
                  <a:gd name="connsiteY18" fmla="*/ 1232159 h 1291595"/>
                  <a:gd name="connsiteX19" fmla="*/ 331204 w 512808"/>
                  <a:gd name="connsiteY19" fmla="*/ 1291595 h 1291595"/>
                  <a:gd name="connsiteX20" fmla="*/ 271768 w 512808"/>
                  <a:gd name="connsiteY20" fmla="*/ 1232159 h 1291595"/>
                  <a:gd name="connsiteX21" fmla="*/ 271768 w 512808"/>
                  <a:gd name="connsiteY21" fmla="*/ 768598 h 1291595"/>
                  <a:gd name="connsiteX22" fmla="*/ 241040 w 512808"/>
                  <a:gd name="connsiteY22" fmla="*/ 768598 h 1291595"/>
                  <a:gd name="connsiteX23" fmla="*/ 241040 w 512808"/>
                  <a:gd name="connsiteY23" fmla="*/ 1232159 h 1291595"/>
                  <a:gd name="connsiteX24" fmla="*/ 181604 w 512808"/>
                  <a:gd name="connsiteY24" fmla="*/ 1291595 h 1291595"/>
                  <a:gd name="connsiteX25" fmla="*/ 122168 w 512808"/>
                  <a:gd name="connsiteY25" fmla="*/ 1232159 h 1291595"/>
                  <a:gd name="connsiteX26" fmla="*/ 122168 w 512808"/>
                  <a:gd name="connsiteY26" fmla="*/ 405460 h 1291595"/>
                  <a:gd name="connsiteX27" fmla="*/ 119736 w 512808"/>
                  <a:gd name="connsiteY27" fmla="*/ 399589 h 1291595"/>
                  <a:gd name="connsiteX28" fmla="*/ 106804 w 512808"/>
                  <a:gd name="connsiteY28" fmla="*/ 394232 h 1291595"/>
                  <a:gd name="connsiteX29" fmla="*/ 88516 w 512808"/>
                  <a:gd name="connsiteY29" fmla="*/ 412520 h 1291595"/>
                  <a:gd name="connsiteX30" fmla="*/ 88516 w 512808"/>
                  <a:gd name="connsiteY30" fmla="*/ 735984 h 1291595"/>
                  <a:gd name="connsiteX31" fmla="*/ 88703 w 512808"/>
                  <a:gd name="connsiteY31" fmla="*/ 736435 h 1291595"/>
                  <a:gd name="connsiteX32" fmla="*/ 87847 w 512808"/>
                  <a:gd name="connsiteY32" fmla="*/ 740674 h 1291595"/>
                  <a:gd name="connsiteX33" fmla="*/ 45720 w 512808"/>
                  <a:gd name="connsiteY33" fmla="*/ 768598 h 1291595"/>
                  <a:gd name="connsiteX34" fmla="*/ 0 w 512808"/>
                  <a:gd name="connsiteY34" fmla="*/ 722878 h 1291595"/>
                  <a:gd name="connsiteX35" fmla="*/ 0 w 512808"/>
                  <a:gd name="connsiteY35" fmla="*/ 350381 h 1291595"/>
                  <a:gd name="connsiteX36" fmla="*/ 85839 w 512808"/>
                  <a:gd name="connsiteY36" fmla="*/ 264542 h 1291595"/>
                  <a:gd name="connsiteX37" fmla="*/ 251550 w 512808"/>
                  <a:gd name="connsiteY37" fmla="*/ 0 h 1291595"/>
                  <a:gd name="connsiteX38" fmla="*/ 374038 w 512808"/>
                  <a:gd name="connsiteY38" fmla="*/ 122488 h 1291595"/>
                  <a:gd name="connsiteX39" fmla="*/ 251550 w 512808"/>
                  <a:gd name="connsiteY39" fmla="*/ 244976 h 1291595"/>
                  <a:gd name="connsiteX40" fmla="*/ 129062 w 512808"/>
                  <a:gd name="connsiteY40" fmla="*/ 122488 h 1291595"/>
                  <a:gd name="connsiteX41" fmla="*/ 251550 w 512808"/>
                  <a:gd name="connsiteY41" fmla="*/ 0 h 1291595"/>
                  <a:gd name="connsiteX0" fmla="*/ 85839 w 512808"/>
                  <a:gd name="connsiteY0" fmla="*/ 264542 h 1291595"/>
                  <a:gd name="connsiteX1" fmla="*/ 91440 w 512808"/>
                  <a:gd name="connsiteY1" fmla="*/ 264542 h 1291595"/>
                  <a:gd name="connsiteX2" fmla="*/ 122168 w 512808"/>
                  <a:gd name="connsiteY2" fmla="*/ 264542 h 1291595"/>
                  <a:gd name="connsiteX3" fmla="*/ 390640 w 512808"/>
                  <a:gd name="connsiteY3" fmla="*/ 264542 h 1291595"/>
                  <a:gd name="connsiteX4" fmla="*/ 421368 w 512808"/>
                  <a:gd name="connsiteY4" fmla="*/ 264542 h 1291595"/>
                  <a:gd name="connsiteX5" fmla="*/ 426969 w 512808"/>
                  <a:gd name="connsiteY5" fmla="*/ 264542 h 1291595"/>
                  <a:gd name="connsiteX6" fmla="*/ 512808 w 512808"/>
                  <a:gd name="connsiteY6" fmla="*/ 350381 h 1291595"/>
                  <a:gd name="connsiteX7" fmla="*/ 512808 w 512808"/>
                  <a:gd name="connsiteY7" fmla="*/ 722878 h 1291595"/>
                  <a:gd name="connsiteX8" fmla="*/ 467088 w 512808"/>
                  <a:gd name="connsiteY8" fmla="*/ 768598 h 1291595"/>
                  <a:gd name="connsiteX9" fmla="*/ 424961 w 512808"/>
                  <a:gd name="connsiteY9" fmla="*/ 740674 h 1291595"/>
                  <a:gd name="connsiteX10" fmla="*/ 424105 w 512808"/>
                  <a:gd name="connsiteY10" fmla="*/ 736435 h 1291595"/>
                  <a:gd name="connsiteX11" fmla="*/ 424292 w 512808"/>
                  <a:gd name="connsiteY11" fmla="*/ 735984 h 1291595"/>
                  <a:gd name="connsiteX12" fmla="*/ 424292 w 512808"/>
                  <a:gd name="connsiteY12" fmla="*/ 412520 h 1291595"/>
                  <a:gd name="connsiteX13" fmla="*/ 406004 w 512808"/>
                  <a:gd name="connsiteY13" fmla="*/ 394232 h 1291595"/>
                  <a:gd name="connsiteX14" fmla="*/ 393073 w 512808"/>
                  <a:gd name="connsiteY14" fmla="*/ 399589 h 1291595"/>
                  <a:gd name="connsiteX15" fmla="*/ 390640 w 512808"/>
                  <a:gd name="connsiteY15" fmla="*/ 405461 h 1291595"/>
                  <a:gd name="connsiteX16" fmla="*/ 390640 w 512808"/>
                  <a:gd name="connsiteY16" fmla="*/ 630951 h 1291595"/>
                  <a:gd name="connsiteX17" fmla="*/ 390640 w 512808"/>
                  <a:gd name="connsiteY17" fmla="*/ 1232159 h 1291595"/>
                  <a:gd name="connsiteX18" fmla="*/ 331204 w 512808"/>
                  <a:gd name="connsiteY18" fmla="*/ 1291595 h 1291595"/>
                  <a:gd name="connsiteX19" fmla="*/ 271768 w 512808"/>
                  <a:gd name="connsiteY19" fmla="*/ 1232159 h 1291595"/>
                  <a:gd name="connsiteX20" fmla="*/ 271768 w 512808"/>
                  <a:gd name="connsiteY20" fmla="*/ 768598 h 1291595"/>
                  <a:gd name="connsiteX21" fmla="*/ 241040 w 512808"/>
                  <a:gd name="connsiteY21" fmla="*/ 768598 h 1291595"/>
                  <a:gd name="connsiteX22" fmla="*/ 241040 w 512808"/>
                  <a:gd name="connsiteY22" fmla="*/ 1232159 h 1291595"/>
                  <a:gd name="connsiteX23" fmla="*/ 181604 w 512808"/>
                  <a:gd name="connsiteY23" fmla="*/ 1291595 h 1291595"/>
                  <a:gd name="connsiteX24" fmla="*/ 122168 w 512808"/>
                  <a:gd name="connsiteY24" fmla="*/ 1232159 h 1291595"/>
                  <a:gd name="connsiteX25" fmla="*/ 122168 w 512808"/>
                  <a:gd name="connsiteY25" fmla="*/ 405460 h 1291595"/>
                  <a:gd name="connsiteX26" fmla="*/ 119736 w 512808"/>
                  <a:gd name="connsiteY26" fmla="*/ 399589 h 1291595"/>
                  <a:gd name="connsiteX27" fmla="*/ 106804 w 512808"/>
                  <a:gd name="connsiteY27" fmla="*/ 394232 h 1291595"/>
                  <a:gd name="connsiteX28" fmla="*/ 88516 w 512808"/>
                  <a:gd name="connsiteY28" fmla="*/ 412520 h 1291595"/>
                  <a:gd name="connsiteX29" fmla="*/ 88516 w 512808"/>
                  <a:gd name="connsiteY29" fmla="*/ 735984 h 1291595"/>
                  <a:gd name="connsiteX30" fmla="*/ 88703 w 512808"/>
                  <a:gd name="connsiteY30" fmla="*/ 736435 h 1291595"/>
                  <a:gd name="connsiteX31" fmla="*/ 87847 w 512808"/>
                  <a:gd name="connsiteY31" fmla="*/ 740674 h 1291595"/>
                  <a:gd name="connsiteX32" fmla="*/ 45720 w 512808"/>
                  <a:gd name="connsiteY32" fmla="*/ 768598 h 1291595"/>
                  <a:gd name="connsiteX33" fmla="*/ 0 w 512808"/>
                  <a:gd name="connsiteY33" fmla="*/ 722878 h 1291595"/>
                  <a:gd name="connsiteX34" fmla="*/ 0 w 512808"/>
                  <a:gd name="connsiteY34" fmla="*/ 350381 h 1291595"/>
                  <a:gd name="connsiteX35" fmla="*/ 85839 w 512808"/>
                  <a:gd name="connsiteY35" fmla="*/ 264542 h 1291595"/>
                  <a:gd name="connsiteX36" fmla="*/ 251550 w 512808"/>
                  <a:gd name="connsiteY36" fmla="*/ 0 h 1291595"/>
                  <a:gd name="connsiteX37" fmla="*/ 374038 w 512808"/>
                  <a:gd name="connsiteY37" fmla="*/ 122488 h 1291595"/>
                  <a:gd name="connsiteX38" fmla="*/ 251550 w 512808"/>
                  <a:gd name="connsiteY38" fmla="*/ 244976 h 1291595"/>
                  <a:gd name="connsiteX39" fmla="*/ 129062 w 512808"/>
                  <a:gd name="connsiteY39" fmla="*/ 122488 h 1291595"/>
                  <a:gd name="connsiteX40" fmla="*/ 251550 w 512808"/>
                  <a:gd name="connsiteY40" fmla="*/ 0 h 1291595"/>
                  <a:gd name="connsiteX0" fmla="*/ 85839 w 512808"/>
                  <a:gd name="connsiteY0" fmla="*/ 264542 h 1291595"/>
                  <a:gd name="connsiteX1" fmla="*/ 91440 w 512808"/>
                  <a:gd name="connsiteY1" fmla="*/ 264542 h 1291595"/>
                  <a:gd name="connsiteX2" fmla="*/ 122168 w 512808"/>
                  <a:gd name="connsiteY2" fmla="*/ 264542 h 1291595"/>
                  <a:gd name="connsiteX3" fmla="*/ 390640 w 512808"/>
                  <a:gd name="connsiteY3" fmla="*/ 264542 h 1291595"/>
                  <a:gd name="connsiteX4" fmla="*/ 421368 w 512808"/>
                  <a:gd name="connsiteY4" fmla="*/ 264542 h 1291595"/>
                  <a:gd name="connsiteX5" fmla="*/ 426969 w 512808"/>
                  <a:gd name="connsiteY5" fmla="*/ 264542 h 1291595"/>
                  <a:gd name="connsiteX6" fmla="*/ 512808 w 512808"/>
                  <a:gd name="connsiteY6" fmla="*/ 350381 h 1291595"/>
                  <a:gd name="connsiteX7" fmla="*/ 512808 w 512808"/>
                  <a:gd name="connsiteY7" fmla="*/ 722878 h 1291595"/>
                  <a:gd name="connsiteX8" fmla="*/ 467088 w 512808"/>
                  <a:gd name="connsiteY8" fmla="*/ 768598 h 1291595"/>
                  <a:gd name="connsiteX9" fmla="*/ 424961 w 512808"/>
                  <a:gd name="connsiteY9" fmla="*/ 740674 h 1291595"/>
                  <a:gd name="connsiteX10" fmla="*/ 424105 w 512808"/>
                  <a:gd name="connsiteY10" fmla="*/ 736435 h 1291595"/>
                  <a:gd name="connsiteX11" fmla="*/ 424292 w 512808"/>
                  <a:gd name="connsiteY11" fmla="*/ 735984 h 1291595"/>
                  <a:gd name="connsiteX12" fmla="*/ 424292 w 512808"/>
                  <a:gd name="connsiteY12" fmla="*/ 412520 h 1291595"/>
                  <a:gd name="connsiteX13" fmla="*/ 406004 w 512808"/>
                  <a:gd name="connsiteY13" fmla="*/ 394232 h 1291595"/>
                  <a:gd name="connsiteX14" fmla="*/ 393073 w 512808"/>
                  <a:gd name="connsiteY14" fmla="*/ 399589 h 1291595"/>
                  <a:gd name="connsiteX15" fmla="*/ 390640 w 512808"/>
                  <a:gd name="connsiteY15" fmla="*/ 405461 h 1291595"/>
                  <a:gd name="connsiteX16" fmla="*/ 390640 w 512808"/>
                  <a:gd name="connsiteY16" fmla="*/ 1232159 h 1291595"/>
                  <a:gd name="connsiteX17" fmla="*/ 331204 w 512808"/>
                  <a:gd name="connsiteY17" fmla="*/ 1291595 h 1291595"/>
                  <a:gd name="connsiteX18" fmla="*/ 271768 w 512808"/>
                  <a:gd name="connsiteY18" fmla="*/ 1232159 h 1291595"/>
                  <a:gd name="connsiteX19" fmla="*/ 271768 w 512808"/>
                  <a:gd name="connsiteY19" fmla="*/ 768598 h 1291595"/>
                  <a:gd name="connsiteX20" fmla="*/ 241040 w 512808"/>
                  <a:gd name="connsiteY20" fmla="*/ 768598 h 1291595"/>
                  <a:gd name="connsiteX21" fmla="*/ 241040 w 512808"/>
                  <a:gd name="connsiteY21" fmla="*/ 1232159 h 1291595"/>
                  <a:gd name="connsiteX22" fmla="*/ 181604 w 512808"/>
                  <a:gd name="connsiteY22" fmla="*/ 1291595 h 1291595"/>
                  <a:gd name="connsiteX23" fmla="*/ 122168 w 512808"/>
                  <a:gd name="connsiteY23" fmla="*/ 1232159 h 1291595"/>
                  <a:gd name="connsiteX24" fmla="*/ 122168 w 512808"/>
                  <a:gd name="connsiteY24" fmla="*/ 405460 h 1291595"/>
                  <a:gd name="connsiteX25" fmla="*/ 119736 w 512808"/>
                  <a:gd name="connsiteY25" fmla="*/ 399589 h 1291595"/>
                  <a:gd name="connsiteX26" fmla="*/ 106804 w 512808"/>
                  <a:gd name="connsiteY26" fmla="*/ 394232 h 1291595"/>
                  <a:gd name="connsiteX27" fmla="*/ 88516 w 512808"/>
                  <a:gd name="connsiteY27" fmla="*/ 412520 h 1291595"/>
                  <a:gd name="connsiteX28" fmla="*/ 88516 w 512808"/>
                  <a:gd name="connsiteY28" fmla="*/ 735984 h 1291595"/>
                  <a:gd name="connsiteX29" fmla="*/ 88703 w 512808"/>
                  <a:gd name="connsiteY29" fmla="*/ 736435 h 1291595"/>
                  <a:gd name="connsiteX30" fmla="*/ 87847 w 512808"/>
                  <a:gd name="connsiteY30" fmla="*/ 740674 h 1291595"/>
                  <a:gd name="connsiteX31" fmla="*/ 45720 w 512808"/>
                  <a:gd name="connsiteY31" fmla="*/ 768598 h 1291595"/>
                  <a:gd name="connsiteX32" fmla="*/ 0 w 512808"/>
                  <a:gd name="connsiteY32" fmla="*/ 722878 h 1291595"/>
                  <a:gd name="connsiteX33" fmla="*/ 0 w 512808"/>
                  <a:gd name="connsiteY33" fmla="*/ 350381 h 1291595"/>
                  <a:gd name="connsiteX34" fmla="*/ 85839 w 512808"/>
                  <a:gd name="connsiteY34" fmla="*/ 264542 h 1291595"/>
                  <a:gd name="connsiteX35" fmla="*/ 251550 w 512808"/>
                  <a:gd name="connsiteY35" fmla="*/ 0 h 1291595"/>
                  <a:gd name="connsiteX36" fmla="*/ 374038 w 512808"/>
                  <a:gd name="connsiteY36" fmla="*/ 122488 h 1291595"/>
                  <a:gd name="connsiteX37" fmla="*/ 251550 w 512808"/>
                  <a:gd name="connsiteY37" fmla="*/ 244976 h 1291595"/>
                  <a:gd name="connsiteX38" fmla="*/ 129062 w 512808"/>
                  <a:gd name="connsiteY38" fmla="*/ 122488 h 1291595"/>
                  <a:gd name="connsiteX39" fmla="*/ 251550 w 512808"/>
                  <a:gd name="connsiteY39" fmla="*/ 0 h 1291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12808" h="1291595">
                    <a:moveTo>
                      <a:pt x="85839" y="264542"/>
                    </a:moveTo>
                    <a:lnTo>
                      <a:pt x="91440" y="264542"/>
                    </a:lnTo>
                    <a:lnTo>
                      <a:pt x="122168" y="264542"/>
                    </a:lnTo>
                    <a:lnTo>
                      <a:pt x="390640" y="264542"/>
                    </a:lnTo>
                    <a:lnTo>
                      <a:pt x="421368" y="264542"/>
                    </a:lnTo>
                    <a:lnTo>
                      <a:pt x="426969" y="264542"/>
                    </a:lnTo>
                    <a:cubicBezTo>
                      <a:pt x="474377" y="264542"/>
                      <a:pt x="512808" y="302973"/>
                      <a:pt x="512808" y="350381"/>
                    </a:cubicBezTo>
                    <a:lnTo>
                      <a:pt x="512808" y="722878"/>
                    </a:lnTo>
                    <a:cubicBezTo>
                      <a:pt x="512808" y="748128"/>
                      <a:pt x="492338" y="768598"/>
                      <a:pt x="467088" y="768598"/>
                    </a:cubicBezTo>
                    <a:cubicBezTo>
                      <a:pt x="448151" y="768598"/>
                      <a:pt x="431902" y="757084"/>
                      <a:pt x="424961" y="740674"/>
                    </a:cubicBezTo>
                    <a:lnTo>
                      <a:pt x="424105" y="736435"/>
                    </a:lnTo>
                    <a:lnTo>
                      <a:pt x="424292" y="735984"/>
                    </a:lnTo>
                    <a:lnTo>
                      <a:pt x="424292" y="412520"/>
                    </a:lnTo>
                    <a:cubicBezTo>
                      <a:pt x="424292" y="402420"/>
                      <a:pt x="416104" y="394232"/>
                      <a:pt x="406004" y="394232"/>
                    </a:cubicBezTo>
                    <a:cubicBezTo>
                      <a:pt x="400954" y="394232"/>
                      <a:pt x="396382" y="396279"/>
                      <a:pt x="393073" y="399589"/>
                    </a:cubicBezTo>
                    <a:lnTo>
                      <a:pt x="390640" y="405461"/>
                    </a:lnTo>
                    <a:lnTo>
                      <a:pt x="390640" y="1232159"/>
                    </a:lnTo>
                    <a:cubicBezTo>
                      <a:pt x="390640" y="1264985"/>
                      <a:pt x="364030" y="1291595"/>
                      <a:pt x="331204" y="1291595"/>
                    </a:cubicBezTo>
                    <a:cubicBezTo>
                      <a:pt x="298378" y="1291595"/>
                      <a:pt x="271768" y="1264985"/>
                      <a:pt x="271768" y="1232159"/>
                    </a:cubicBezTo>
                    <a:lnTo>
                      <a:pt x="271768" y="768598"/>
                    </a:lnTo>
                    <a:lnTo>
                      <a:pt x="241040" y="768598"/>
                    </a:lnTo>
                    <a:lnTo>
                      <a:pt x="241040" y="1232159"/>
                    </a:lnTo>
                    <a:cubicBezTo>
                      <a:pt x="241040" y="1264985"/>
                      <a:pt x="214430" y="1291595"/>
                      <a:pt x="181604" y="1291595"/>
                    </a:cubicBezTo>
                    <a:cubicBezTo>
                      <a:pt x="148778" y="1291595"/>
                      <a:pt x="122168" y="1264985"/>
                      <a:pt x="122168" y="1232159"/>
                    </a:cubicBezTo>
                    <a:lnTo>
                      <a:pt x="122168" y="405460"/>
                    </a:lnTo>
                    <a:lnTo>
                      <a:pt x="119736" y="399589"/>
                    </a:lnTo>
                    <a:cubicBezTo>
                      <a:pt x="116426" y="396279"/>
                      <a:pt x="111854" y="394232"/>
                      <a:pt x="106804" y="394232"/>
                    </a:cubicBezTo>
                    <a:cubicBezTo>
                      <a:pt x="96704" y="394232"/>
                      <a:pt x="88516" y="402420"/>
                      <a:pt x="88516" y="412520"/>
                    </a:cubicBezTo>
                    <a:lnTo>
                      <a:pt x="88516" y="735984"/>
                    </a:lnTo>
                    <a:lnTo>
                      <a:pt x="88703" y="736435"/>
                    </a:lnTo>
                    <a:lnTo>
                      <a:pt x="87847" y="740674"/>
                    </a:lnTo>
                    <a:cubicBezTo>
                      <a:pt x="80907" y="757084"/>
                      <a:pt x="64658" y="768598"/>
                      <a:pt x="45720" y="768598"/>
                    </a:cubicBezTo>
                    <a:cubicBezTo>
                      <a:pt x="20470" y="768598"/>
                      <a:pt x="0" y="748128"/>
                      <a:pt x="0" y="722878"/>
                    </a:cubicBezTo>
                    <a:lnTo>
                      <a:pt x="0" y="350381"/>
                    </a:lnTo>
                    <a:cubicBezTo>
                      <a:pt x="0" y="302973"/>
                      <a:pt x="38431" y="264542"/>
                      <a:pt x="85839" y="264542"/>
                    </a:cubicBezTo>
                    <a:close/>
                    <a:moveTo>
                      <a:pt x="251550" y="0"/>
                    </a:moveTo>
                    <a:cubicBezTo>
                      <a:pt x="319198" y="0"/>
                      <a:pt x="374038" y="54840"/>
                      <a:pt x="374038" y="122488"/>
                    </a:cubicBezTo>
                    <a:cubicBezTo>
                      <a:pt x="374038" y="190136"/>
                      <a:pt x="319198" y="244976"/>
                      <a:pt x="251550" y="244976"/>
                    </a:cubicBezTo>
                    <a:cubicBezTo>
                      <a:pt x="183902" y="244976"/>
                      <a:pt x="129062" y="190136"/>
                      <a:pt x="129062" y="122488"/>
                    </a:cubicBezTo>
                    <a:cubicBezTo>
                      <a:pt x="129062" y="54840"/>
                      <a:pt x="183902" y="0"/>
                      <a:pt x="2515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079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" name="Freeform 172"/>
              <p:cNvSpPr/>
              <p:nvPr/>
            </p:nvSpPr>
            <p:spPr>
              <a:xfrm>
                <a:off x="4023347" y="987426"/>
                <a:ext cx="236407" cy="329184"/>
              </a:xfrm>
              <a:custGeom>
                <a:avLst/>
                <a:gdLst>
                  <a:gd name="connsiteX0" fmla="*/ 1440749 w 2917390"/>
                  <a:gd name="connsiteY0" fmla="*/ 877856 h 4286942"/>
                  <a:gd name="connsiteX1" fmla="*/ 2763687 w 2917390"/>
                  <a:gd name="connsiteY1" fmla="*/ 877856 h 4286942"/>
                  <a:gd name="connsiteX2" fmla="*/ 2917390 w 2917390"/>
                  <a:gd name="connsiteY2" fmla="*/ 1031559 h 4286942"/>
                  <a:gd name="connsiteX3" fmla="*/ 2917389 w 2917390"/>
                  <a:gd name="connsiteY3" fmla="*/ 1031559 h 4286942"/>
                  <a:gd name="connsiteX4" fmla="*/ 2763686 w 2917390"/>
                  <a:gd name="connsiteY4" fmla="*/ 1185262 h 4286942"/>
                  <a:gd name="connsiteX5" fmla="*/ 1472589 w 2917390"/>
                  <a:gd name="connsiteY5" fmla="*/ 1185261 h 4286942"/>
                  <a:gd name="connsiteX6" fmla="*/ 1458591 w 2917390"/>
                  <a:gd name="connsiteY6" fmla="*/ 1283220 h 4286942"/>
                  <a:gd name="connsiteX7" fmla="*/ 1444116 w 2917390"/>
                  <a:gd name="connsiteY7" fmla="*/ 1412728 h 4286942"/>
                  <a:gd name="connsiteX8" fmla="*/ 1444116 w 2917390"/>
                  <a:gd name="connsiteY8" fmla="*/ 1765483 h 4286942"/>
                  <a:gd name="connsiteX9" fmla="*/ 1767268 w 2917390"/>
                  <a:gd name="connsiteY9" fmla="*/ 2941044 h 4286942"/>
                  <a:gd name="connsiteX10" fmla="*/ 1444120 w 2917390"/>
                  <a:gd name="connsiteY10" fmla="*/ 2941044 h 4286942"/>
                  <a:gd name="connsiteX11" fmla="*/ 1444120 w 2917390"/>
                  <a:gd name="connsiteY11" fmla="*/ 4089668 h 4286942"/>
                  <a:gd name="connsiteX12" fmla="*/ 1246845 w 2917390"/>
                  <a:gd name="connsiteY12" fmla="*/ 4286942 h 4286942"/>
                  <a:gd name="connsiteX13" fmla="*/ 1049570 w 2917390"/>
                  <a:gd name="connsiteY13" fmla="*/ 4089668 h 4286942"/>
                  <a:gd name="connsiteX14" fmla="*/ 1049570 w 2917390"/>
                  <a:gd name="connsiteY14" fmla="*/ 2941044 h 4286942"/>
                  <a:gd name="connsiteX15" fmla="*/ 947581 w 2917390"/>
                  <a:gd name="connsiteY15" fmla="*/ 2941044 h 4286942"/>
                  <a:gd name="connsiteX16" fmla="*/ 947581 w 2917390"/>
                  <a:gd name="connsiteY16" fmla="*/ 4089668 h 4286942"/>
                  <a:gd name="connsiteX17" fmla="*/ 750306 w 2917390"/>
                  <a:gd name="connsiteY17" fmla="*/ 4286942 h 4286942"/>
                  <a:gd name="connsiteX18" fmla="*/ 553032 w 2917390"/>
                  <a:gd name="connsiteY18" fmla="*/ 4089668 h 4286942"/>
                  <a:gd name="connsiteX19" fmla="*/ 553032 w 2917390"/>
                  <a:gd name="connsiteY19" fmla="*/ 2941044 h 4286942"/>
                  <a:gd name="connsiteX20" fmla="*/ 222442 w 2917390"/>
                  <a:gd name="connsiteY20" fmla="*/ 2941044 h 4286942"/>
                  <a:gd name="connsiteX21" fmla="*/ 553028 w 2917390"/>
                  <a:gd name="connsiteY21" fmla="*/ 1738436 h 4286942"/>
                  <a:gd name="connsiteX22" fmla="*/ 553028 w 2917390"/>
                  <a:gd name="connsiteY22" fmla="*/ 1366961 h 4286942"/>
                  <a:gd name="connsiteX23" fmla="*/ 550971 w 2917390"/>
                  <a:gd name="connsiteY23" fmla="*/ 1369670 h 4286942"/>
                  <a:gd name="connsiteX24" fmla="*/ 278110 w 2917390"/>
                  <a:gd name="connsiteY24" fmla="*/ 2408026 h 4286942"/>
                  <a:gd name="connsiteX25" fmla="*/ 278329 w 2917390"/>
                  <a:gd name="connsiteY25" fmla="*/ 2409632 h 4286942"/>
                  <a:gd name="connsiteX26" fmla="*/ 272006 w 2917390"/>
                  <a:gd name="connsiteY26" fmla="*/ 2422517 h 4286942"/>
                  <a:gd name="connsiteX27" fmla="*/ 113220 w 2917390"/>
                  <a:gd name="connsiteY27" fmla="*/ 2476622 h 4286942"/>
                  <a:gd name="connsiteX28" fmla="*/ 5020 w 2917390"/>
                  <a:gd name="connsiteY28" fmla="*/ 2291286 h 4286942"/>
                  <a:gd name="connsiteX29" fmla="*/ 319244 w 2917390"/>
                  <a:gd name="connsiteY29" fmla="*/ 1095528 h 4286942"/>
                  <a:gd name="connsiteX30" fmla="*/ 351074 w 2917390"/>
                  <a:gd name="connsiteY30" fmla="*/ 1011913 h 4286942"/>
                  <a:gd name="connsiteX31" fmla="*/ 467717 w 2917390"/>
                  <a:gd name="connsiteY31" fmla="*/ 895270 h 4286942"/>
                  <a:gd name="connsiteX32" fmla="*/ 553028 w 2917390"/>
                  <a:gd name="connsiteY32" fmla="*/ 878043 h 4286942"/>
                  <a:gd name="connsiteX33" fmla="*/ 553032 w 2917390"/>
                  <a:gd name="connsiteY33" fmla="*/ 878043 h 4286942"/>
                  <a:gd name="connsiteX34" fmla="*/ 1422685 w 2917390"/>
                  <a:gd name="connsiteY34" fmla="*/ 878043 h 4286942"/>
                  <a:gd name="connsiteX35" fmla="*/ 1439822 w 2917390"/>
                  <a:gd name="connsiteY35" fmla="*/ 878043 h 4286942"/>
                  <a:gd name="connsiteX36" fmla="*/ 982465 w 2917390"/>
                  <a:gd name="connsiteY36" fmla="*/ 0 h 4286942"/>
                  <a:gd name="connsiteX37" fmla="*/ 1389016 w 2917390"/>
                  <a:gd name="connsiteY37" fmla="*/ 406551 h 4286942"/>
                  <a:gd name="connsiteX38" fmla="*/ 982465 w 2917390"/>
                  <a:gd name="connsiteY38" fmla="*/ 813101 h 4286942"/>
                  <a:gd name="connsiteX39" fmla="*/ 575914 w 2917390"/>
                  <a:gd name="connsiteY39" fmla="*/ 406551 h 4286942"/>
                  <a:gd name="connsiteX40" fmla="*/ 982465 w 2917390"/>
                  <a:gd name="connsiteY40" fmla="*/ 0 h 428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917390" h="4286942">
                    <a:moveTo>
                      <a:pt x="1440749" y="877856"/>
                    </a:moveTo>
                    <a:lnTo>
                      <a:pt x="2763687" y="877856"/>
                    </a:lnTo>
                    <a:cubicBezTo>
                      <a:pt x="2848575" y="877856"/>
                      <a:pt x="2917390" y="946671"/>
                      <a:pt x="2917390" y="1031559"/>
                    </a:cubicBezTo>
                    <a:lnTo>
                      <a:pt x="2917389" y="1031559"/>
                    </a:lnTo>
                    <a:cubicBezTo>
                      <a:pt x="2917389" y="1116447"/>
                      <a:pt x="2848574" y="1185262"/>
                      <a:pt x="2763686" y="1185262"/>
                    </a:cubicBezTo>
                    <a:lnTo>
                      <a:pt x="1472589" y="1185261"/>
                    </a:lnTo>
                    <a:lnTo>
                      <a:pt x="1458591" y="1283220"/>
                    </a:lnTo>
                    <a:cubicBezTo>
                      <a:pt x="1452102" y="1331569"/>
                      <a:pt x="1446778" y="1376469"/>
                      <a:pt x="1444116" y="1412728"/>
                    </a:cubicBezTo>
                    <a:lnTo>
                      <a:pt x="1444116" y="1765483"/>
                    </a:lnTo>
                    <a:lnTo>
                      <a:pt x="1767268" y="2941044"/>
                    </a:lnTo>
                    <a:lnTo>
                      <a:pt x="1444120" y="2941044"/>
                    </a:lnTo>
                    <a:lnTo>
                      <a:pt x="1444120" y="4089668"/>
                    </a:lnTo>
                    <a:cubicBezTo>
                      <a:pt x="1444120" y="4198621"/>
                      <a:pt x="1355798" y="4286942"/>
                      <a:pt x="1246845" y="4286942"/>
                    </a:cubicBezTo>
                    <a:cubicBezTo>
                      <a:pt x="1137892" y="4286942"/>
                      <a:pt x="1049570" y="4198621"/>
                      <a:pt x="1049570" y="4089668"/>
                    </a:cubicBezTo>
                    <a:lnTo>
                      <a:pt x="1049570" y="2941044"/>
                    </a:lnTo>
                    <a:lnTo>
                      <a:pt x="947581" y="2941044"/>
                    </a:lnTo>
                    <a:lnTo>
                      <a:pt x="947581" y="4089668"/>
                    </a:lnTo>
                    <a:cubicBezTo>
                      <a:pt x="947581" y="4198621"/>
                      <a:pt x="859259" y="4286942"/>
                      <a:pt x="750306" y="4286942"/>
                    </a:cubicBezTo>
                    <a:cubicBezTo>
                      <a:pt x="641353" y="4286942"/>
                      <a:pt x="553032" y="4198621"/>
                      <a:pt x="553032" y="4089668"/>
                    </a:cubicBezTo>
                    <a:lnTo>
                      <a:pt x="553032" y="2941044"/>
                    </a:lnTo>
                    <a:lnTo>
                      <a:pt x="222442" y="2941044"/>
                    </a:lnTo>
                    <a:lnTo>
                      <a:pt x="553028" y="1738436"/>
                    </a:lnTo>
                    <a:lnTo>
                      <a:pt x="553028" y="1366961"/>
                    </a:lnTo>
                    <a:lnTo>
                      <a:pt x="550971" y="1369670"/>
                    </a:lnTo>
                    <a:lnTo>
                      <a:pt x="278110" y="2408026"/>
                    </a:lnTo>
                    <a:cubicBezTo>
                      <a:pt x="278183" y="2408560"/>
                      <a:pt x="278256" y="2409098"/>
                      <a:pt x="278329" y="2409632"/>
                    </a:cubicBezTo>
                    <a:lnTo>
                      <a:pt x="272006" y="2422517"/>
                    </a:lnTo>
                    <a:cubicBezTo>
                      <a:pt x="235884" y="2469343"/>
                      <a:pt x="174013" y="2492596"/>
                      <a:pt x="113220" y="2476622"/>
                    </a:cubicBezTo>
                    <a:cubicBezTo>
                      <a:pt x="32164" y="2455323"/>
                      <a:pt x="-16282" y="2372342"/>
                      <a:pt x="5020" y="2291286"/>
                    </a:cubicBezTo>
                    <a:lnTo>
                      <a:pt x="319244" y="1095528"/>
                    </a:lnTo>
                    <a:lnTo>
                      <a:pt x="351074" y="1011913"/>
                    </a:lnTo>
                    <a:cubicBezTo>
                      <a:pt x="373256" y="959468"/>
                      <a:pt x="415272" y="917451"/>
                      <a:pt x="467717" y="895270"/>
                    </a:cubicBezTo>
                    <a:lnTo>
                      <a:pt x="553028" y="878043"/>
                    </a:lnTo>
                    <a:lnTo>
                      <a:pt x="553032" y="878043"/>
                    </a:lnTo>
                    <a:lnTo>
                      <a:pt x="1422685" y="878043"/>
                    </a:lnTo>
                    <a:lnTo>
                      <a:pt x="1439822" y="878043"/>
                    </a:lnTo>
                    <a:close/>
                    <a:moveTo>
                      <a:pt x="982465" y="0"/>
                    </a:moveTo>
                    <a:cubicBezTo>
                      <a:pt x="1206996" y="0"/>
                      <a:pt x="1389016" y="182020"/>
                      <a:pt x="1389016" y="406551"/>
                    </a:cubicBezTo>
                    <a:cubicBezTo>
                      <a:pt x="1389016" y="631082"/>
                      <a:pt x="1206996" y="813101"/>
                      <a:pt x="982465" y="813101"/>
                    </a:cubicBezTo>
                    <a:cubicBezTo>
                      <a:pt x="757934" y="813101"/>
                      <a:pt x="575914" y="631082"/>
                      <a:pt x="575914" y="406551"/>
                    </a:cubicBezTo>
                    <a:cubicBezTo>
                      <a:pt x="575914" y="182020"/>
                      <a:pt x="757934" y="0"/>
                      <a:pt x="98246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079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23" name="Rectangle: Top Corners Rounded 22"/>
          <p:cNvSpPr/>
          <p:nvPr/>
        </p:nvSpPr>
        <p:spPr>
          <a:xfrm>
            <a:off x="4594240" y="1506127"/>
            <a:ext cx="1872000" cy="415306"/>
          </a:xfrm>
          <a:prstGeom prst="round2SameRect">
            <a:avLst>
              <a:gd name="adj1" fmla="val 20759"/>
              <a:gd name="adj2" fmla="val 0"/>
            </a:avLst>
          </a:prstGeom>
          <a:solidFill>
            <a:schemeClr val="bg1"/>
          </a:solidFill>
          <a:ln w="1905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Social burden</a:t>
            </a:r>
            <a:r>
              <a:rPr kumimoji="0" lang="en-GB" sz="1400" b="1" i="0" u="none" strike="noStrike" kern="0" cap="none" spc="0" normalizeH="0" baseline="3000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1,2,4</a:t>
            </a:r>
          </a:p>
        </p:txBody>
      </p:sp>
      <p:grpSp>
        <p:nvGrpSpPr>
          <p:cNvPr id="24" name="Group 4"/>
          <p:cNvGrpSpPr>
            <a:grpSpLocks noChangeAspect="1"/>
          </p:cNvGrpSpPr>
          <p:nvPr/>
        </p:nvGrpSpPr>
        <p:grpSpPr bwMode="auto">
          <a:xfrm>
            <a:off x="6036994" y="1629265"/>
            <a:ext cx="363524" cy="172682"/>
            <a:chOff x="1012" y="3535"/>
            <a:chExt cx="1169" cy="489"/>
          </a:xfrm>
          <a:solidFill>
            <a:schemeClr val="accent3"/>
          </a:solidFill>
        </p:grpSpPr>
        <p:sp>
          <p:nvSpPr>
            <p:cNvPr id="25" name="Oval 5"/>
            <p:cNvSpPr>
              <a:spLocks noChangeArrowheads="1"/>
            </p:cNvSpPr>
            <p:nvPr/>
          </p:nvSpPr>
          <p:spPr bwMode="auto">
            <a:xfrm>
              <a:off x="1710" y="3535"/>
              <a:ext cx="158" cy="15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012" y="3793"/>
              <a:ext cx="367" cy="231"/>
            </a:xfrm>
            <a:custGeom>
              <a:avLst/>
              <a:gdLst>
                <a:gd name="T0" fmla="*/ 243 w 243"/>
                <a:gd name="T1" fmla="*/ 48 h 152"/>
                <a:gd name="T2" fmla="*/ 243 w 243"/>
                <a:gd name="T3" fmla="*/ 69 h 152"/>
                <a:gd name="T4" fmla="*/ 0 w 243"/>
                <a:gd name="T5" fmla="*/ 152 h 152"/>
                <a:gd name="T6" fmla="*/ 0 w 243"/>
                <a:gd name="T7" fmla="*/ 101 h 152"/>
                <a:gd name="T8" fmla="*/ 78 w 243"/>
                <a:gd name="T9" fmla="*/ 14 h 152"/>
                <a:gd name="T10" fmla="*/ 90 w 243"/>
                <a:gd name="T11" fmla="*/ 11 h 152"/>
                <a:gd name="T12" fmla="*/ 124 w 243"/>
                <a:gd name="T13" fmla="*/ 21 h 152"/>
                <a:gd name="T14" fmla="*/ 177 w 243"/>
                <a:gd name="T15" fmla="*/ 0 h 152"/>
                <a:gd name="T16" fmla="*/ 243 w 243"/>
                <a:gd name="T17" fmla="*/ 4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3" h="152">
                  <a:moveTo>
                    <a:pt x="243" y="48"/>
                  </a:moveTo>
                  <a:cubicBezTo>
                    <a:pt x="243" y="69"/>
                    <a:pt x="243" y="69"/>
                    <a:pt x="243" y="69"/>
                  </a:cubicBezTo>
                  <a:cubicBezTo>
                    <a:pt x="133" y="83"/>
                    <a:pt x="44" y="113"/>
                    <a:pt x="0" y="152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69"/>
                    <a:pt x="23" y="37"/>
                    <a:pt x="78" y="14"/>
                  </a:cubicBezTo>
                  <a:cubicBezTo>
                    <a:pt x="83" y="14"/>
                    <a:pt x="85" y="11"/>
                    <a:pt x="90" y="11"/>
                  </a:cubicBezTo>
                  <a:cubicBezTo>
                    <a:pt x="99" y="18"/>
                    <a:pt x="113" y="21"/>
                    <a:pt x="124" y="21"/>
                  </a:cubicBezTo>
                  <a:cubicBezTo>
                    <a:pt x="145" y="21"/>
                    <a:pt x="163" y="11"/>
                    <a:pt x="177" y="0"/>
                  </a:cubicBezTo>
                  <a:cubicBezTo>
                    <a:pt x="216" y="2"/>
                    <a:pt x="243" y="21"/>
                    <a:pt x="243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1400" y="3758"/>
              <a:ext cx="393" cy="140"/>
            </a:xfrm>
            <a:custGeom>
              <a:avLst/>
              <a:gdLst>
                <a:gd name="T0" fmla="*/ 0 w 260"/>
                <a:gd name="T1" fmla="*/ 71 h 92"/>
                <a:gd name="T2" fmla="*/ 90 w 260"/>
                <a:gd name="T3" fmla="*/ 0 h 92"/>
                <a:gd name="T4" fmla="*/ 127 w 260"/>
                <a:gd name="T5" fmla="*/ 12 h 92"/>
                <a:gd name="T6" fmla="*/ 168 w 260"/>
                <a:gd name="T7" fmla="*/ 0 h 92"/>
                <a:gd name="T8" fmla="*/ 260 w 260"/>
                <a:gd name="T9" fmla="*/ 71 h 92"/>
                <a:gd name="T10" fmla="*/ 260 w 260"/>
                <a:gd name="T11" fmla="*/ 92 h 92"/>
                <a:gd name="T12" fmla="*/ 129 w 260"/>
                <a:gd name="T13" fmla="*/ 85 h 92"/>
                <a:gd name="T14" fmla="*/ 0 w 260"/>
                <a:gd name="T15" fmla="*/ 92 h 92"/>
                <a:gd name="T16" fmla="*/ 0 w 260"/>
                <a:gd name="T17" fmla="*/ 71 h 92"/>
                <a:gd name="T18" fmla="*/ 0 w 260"/>
                <a:gd name="T19" fmla="*/ 7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0" h="92">
                  <a:moveTo>
                    <a:pt x="0" y="71"/>
                  </a:moveTo>
                  <a:cubicBezTo>
                    <a:pt x="0" y="39"/>
                    <a:pt x="37" y="12"/>
                    <a:pt x="90" y="0"/>
                  </a:cubicBezTo>
                  <a:cubicBezTo>
                    <a:pt x="101" y="7"/>
                    <a:pt x="113" y="12"/>
                    <a:pt x="127" y="12"/>
                  </a:cubicBezTo>
                  <a:cubicBezTo>
                    <a:pt x="143" y="12"/>
                    <a:pt x="156" y="7"/>
                    <a:pt x="168" y="0"/>
                  </a:cubicBezTo>
                  <a:cubicBezTo>
                    <a:pt x="221" y="9"/>
                    <a:pt x="260" y="37"/>
                    <a:pt x="260" y="71"/>
                  </a:cubicBezTo>
                  <a:cubicBezTo>
                    <a:pt x="260" y="92"/>
                    <a:pt x="260" y="92"/>
                    <a:pt x="260" y="92"/>
                  </a:cubicBezTo>
                  <a:cubicBezTo>
                    <a:pt x="218" y="87"/>
                    <a:pt x="175" y="85"/>
                    <a:pt x="129" y="85"/>
                  </a:cubicBezTo>
                  <a:cubicBezTo>
                    <a:pt x="83" y="85"/>
                    <a:pt x="39" y="87"/>
                    <a:pt x="0" y="92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1507" y="3578"/>
              <a:ext cx="179" cy="177"/>
            </a:xfrm>
            <a:custGeom>
              <a:avLst/>
              <a:gdLst>
                <a:gd name="T0" fmla="*/ 0 w 118"/>
                <a:gd name="T1" fmla="*/ 59 h 117"/>
                <a:gd name="T2" fmla="*/ 58 w 118"/>
                <a:gd name="T3" fmla="*/ 0 h 117"/>
                <a:gd name="T4" fmla="*/ 118 w 118"/>
                <a:gd name="T5" fmla="*/ 59 h 117"/>
                <a:gd name="T6" fmla="*/ 58 w 118"/>
                <a:gd name="T7" fmla="*/ 117 h 117"/>
                <a:gd name="T8" fmla="*/ 0 w 118"/>
                <a:gd name="T9" fmla="*/ 5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7">
                  <a:moveTo>
                    <a:pt x="0" y="59"/>
                  </a:moveTo>
                  <a:cubicBezTo>
                    <a:pt x="0" y="25"/>
                    <a:pt x="26" y="0"/>
                    <a:pt x="58" y="0"/>
                  </a:cubicBezTo>
                  <a:cubicBezTo>
                    <a:pt x="92" y="0"/>
                    <a:pt x="118" y="25"/>
                    <a:pt x="118" y="59"/>
                  </a:cubicBezTo>
                  <a:cubicBezTo>
                    <a:pt x="118" y="91"/>
                    <a:pt x="92" y="117"/>
                    <a:pt x="58" y="117"/>
                  </a:cubicBezTo>
                  <a:cubicBezTo>
                    <a:pt x="26" y="117"/>
                    <a:pt x="0" y="91"/>
                    <a:pt x="0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1814" y="3793"/>
              <a:ext cx="367" cy="231"/>
            </a:xfrm>
            <a:custGeom>
              <a:avLst/>
              <a:gdLst>
                <a:gd name="T0" fmla="*/ 0 w 243"/>
                <a:gd name="T1" fmla="*/ 48 h 152"/>
                <a:gd name="T2" fmla="*/ 66 w 243"/>
                <a:gd name="T3" fmla="*/ 0 h 152"/>
                <a:gd name="T4" fmla="*/ 117 w 243"/>
                <a:gd name="T5" fmla="*/ 21 h 152"/>
                <a:gd name="T6" fmla="*/ 153 w 243"/>
                <a:gd name="T7" fmla="*/ 11 h 152"/>
                <a:gd name="T8" fmla="*/ 165 w 243"/>
                <a:gd name="T9" fmla="*/ 14 h 152"/>
                <a:gd name="T10" fmla="*/ 243 w 243"/>
                <a:gd name="T11" fmla="*/ 101 h 152"/>
                <a:gd name="T12" fmla="*/ 243 w 243"/>
                <a:gd name="T13" fmla="*/ 152 h 152"/>
                <a:gd name="T14" fmla="*/ 0 w 243"/>
                <a:gd name="T15" fmla="*/ 69 h 152"/>
                <a:gd name="T16" fmla="*/ 0 w 243"/>
                <a:gd name="T17" fmla="*/ 48 h 152"/>
                <a:gd name="T18" fmla="*/ 0 w 243"/>
                <a:gd name="T19" fmla="*/ 4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3" h="152">
                  <a:moveTo>
                    <a:pt x="0" y="48"/>
                  </a:moveTo>
                  <a:cubicBezTo>
                    <a:pt x="0" y="21"/>
                    <a:pt x="25" y="2"/>
                    <a:pt x="66" y="0"/>
                  </a:cubicBezTo>
                  <a:cubicBezTo>
                    <a:pt x="78" y="11"/>
                    <a:pt x="96" y="21"/>
                    <a:pt x="117" y="21"/>
                  </a:cubicBezTo>
                  <a:cubicBezTo>
                    <a:pt x="131" y="21"/>
                    <a:pt x="142" y="18"/>
                    <a:pt x="153" y="11"/>
                  </a:cubicBezTo>
                  <a:cubicBezTo>
                    <a:pt x="156" y="11"/>
                    <a:pt x="160" y="14"/>
                    <a:pt x="165" y="14"/>
                  </a:cubicBezTo>
                  <a:cubicBezTo>
                    <a:pt x="220" y="37"/>
                    <a:pt x="243" y="69"/>
                    <a:pt x="243" y="101"/>
                  </a:cubicBezTo>
                  <a:cubicBezTo>
                    <a:pt x="243" y="152"/>
                    <a:pt x="243" y="152"/>
                    <a:pt x="243" y="152"/>
                  </a:cubicBezTo>
                  <a:cubicBezTo>
                    <a:pt x="199" y="115"/>
                    <a:pt x="110" y="85"/>
                    <a:pt x="0" y="6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1290" y="3691"/>
              <a:ext cx="239" cy="147"/>
            </a:xfrm>
            <a:custGeom>
              <a:avLst/>
              <a:gdLst>
                <a:gd name="T0" fmla="*/ 11 w 158"/>
                <a:gd name="T1" fmla="*/ 12 h 97"/>
                <a:gd name="T2" fmla="*/ 36 w 158"/>
                <a:gd name="T3" fmla="*/ 3 h 97"/>
                <a:gd name="T4" fmla="*/ 73 w 158"/>
                <a:gd name="T5" fmla="*/ 14 h 97"/>
                <a:gd name="T6" fmla="*/ 115 w 158"/>
                <a:gd name="T7" fmla="*/ 0 h 97"/>
                <a:gd name="T8" fmla="*/ 138 w 158"/>
                <a:gd name="T9" fmla="*/ 5 h 97"/>
                <a:gd name="T10" fmla="*/ 158 w 158"/>
                <a:gd name="T11" fmla="*/ 35 h 97"/>
                <a:gd name="T12" fmla="*/ 66 w 158"/>
                <a:gd name="T13" fmla="*/ 97 h 97"/>
                <a:gd name="T14" fmla="*/ 0 w 158"/>
                <a:gd name="T15" fmla="*/ 58 h 97"/>
                <a:gd name="T16" fmla="*/ 11 w 158"/>
                <a:gd name="T17" fmla="*/ 16 h 97"/>
                <a:gd name="T18" fmla="*/ 11 w 158"/>
                <a:gd name="T19" fmla="*/ 1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8" h="97">
                  <a:moveTo>
                    <a:pt x="11" y="12"/>
                  </a:moveTo>
                  <a:cubicBezTo>
                    <a:pt x="20" y="10"/>
                    <a:pt x="27" y="5"/>
                    <a:pt x="36" y="3"/>
                  </a:cubicBezTo>
                  <a:cubicBezTo>
                    <a:pt x="48" y="10"/>
                    <a:pt x="59" y="14"/>
                    <a:pt x="73" y="14"/>
                  </a:cubicBezTo>
                  <a:cubicBezTo>
                    <a:pt x="89" y="14"/>
                    <a:pt x="103" y="10"/>
                    <a:pt x="115" y="0"/>
                  </a:cubicBezTo>
                  <a:cubicBezTo>
                    <a:pt x="124" y="0"/>
                    <a:pt x="131" y="3"/>
                    <a:pt x="138" y="5"/>
                  </a:cubicBezTo>
                  <a:cubicBezTo>
                    <a:pt x="140" y="16"/>
                    <a:pt x="149" y="28"/>
                    <a:pt x="158" y="35"/>
                  </a:cubicBezTo>
                  <a:cubicBezTo>
                    <a:pt x="115" y="44"/>
                    <a:pt x="78" y="67"/>
                    <a:pt x="66" y="97"/>
                  </a:cubicBezTo>
                  <a:cubicBezTo>
                    <a:pt x="55" y="72"/>
                    <a:pt x="25" y="60"/>
                    <a:pt x="0" y="58"/>
                  </a:cubicBezTo>
                  <a:cubicBezTo>
                    <a:pt x="7" y="46"/>
                    <a:pt x="11" y="30"/>
                    <a:pt x="11" y="16"/>
                  </a:cubicBezTo>
                  <a:cubicBezTo>
                    <a:pt x="11" y="14"/>
                    <a:pt x="11" y="14"/>
                    <a:pt x="1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1325" y="3535"/>
              <a:ext cx="155" cy="156"/>
            </a:xfrm>
            <a:custGeom>
              <a:avLst/>
              <a:gdLst>
                <a:gd name="T0" fmla="*/ 0 w 103"/>
                <a:gd name="T1" fmla="*/ 51 h 103"/>
                <a:gd name="T2" fmla="*/ 53 w 103"/>
                <a:gd name="T3" fmla="*/ 0 h 103"/>
                <a:gd name="T4" fmla="*/ 103 w 103"/>
                <a:gd name="T5" fmla="*/ 51 h 103"/>
                <a:gd name="T6" fmla="*/ 53 w 103"/>
                <a:gd name="T7" fmla="*/ 103 h 103"/>
                <a:gd name="T8" fmla="*/ 0 w 103"/>
                <a:gd name="T9" fmla="*/ 5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3">
                  <a:moveTo>
                    <a:pt x="0" y="51"/>
                  </a:moveTo>
                  <a:cubicBezTo>
                    <a:pt x="0" y="23"/>
                    <a:pt x="23" y="0"/>
                    <a:pt x="53" y="0"/>
                  </a:cubicBezTo>
                  <a:cubicBezTo>
                    <a:pt x="80" y="0"/>
                    <a:pt x="103" y="23"/>
                    <a:pt x="103" y="51"/>
                  </a:cubicBezTo>
                  <a:cubicBezTo>
                    <a:pt x="103" y="80"/>
                    <a:pt x="80" y="103"/>
                    <a:pt x="53" y="103"/>
                  </a:cubicBezTo>
                  <a:cubicBezTo>
                    <a:pt x="23" y="103"/>
                    <a:pt x="0" y="80"/>
                    <a:pt x="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1664" y="3691"/>
              <a:ext cx="239" cy="147"/>
            </a:xfrm>
            <a:custGeom>
              <a:avLst/>
              <a:gdLst>
                <a:gd name="T0" fmla="*/ 145 w 158"/>
                <a:gd name="T1" fmla="*/ 12 h 97"/>
                <a:gd name="T2" fmla="*/ 145 w 158"/>
                <a:gd name="T3" fmla="*/ 16 h 97"/>
                <a:gd name="T4" fmla="*/ 158 w 158"/>
                <a:gd name="T5" fmla="*/ 58 h 97"/>
                <a:gd name="T6" fmla="*/ 92 w 158"/>
                <a:gd name="T7" fmla="*/ 97 h 97"/>
                <a:gd name="T8" fmla="*/ 0 w 158"/>
                <a:gd name="T9" fmla="*/ 35 h 97"/>
                <a:gd name="T10" fmla="*/ 20 w 158"/>
                <a:gd name="T11" fmla="*/ 5 h 97"/>
                <a:gd name="T12" fmla="*/ 41 w 158"/>
                <a:gd name="T13" fmla="*/ 0 h 97"/>
                <a:gd name="T14" fmla="*/ 85 w 158"/>
                <a:gd name="T15" fmla="*/ 14 h 97"/>
                <a:gd name="T16" fmla="*/ 122 w 158"/>
                <a:gd name="T17" fmla="*/ 3 h 97"/>
                <a:gd name="T18" fmla="*/ 145 w 158"/>
                <a:gd name="T19" fmla="*/ 1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8" h="97">
                  <a:moveTo>
                    <a:pt x="145" y="12"/>
                  </a:moveTo>
                  <a:cubicBezTo>
                    <a:pt x="145" y="14"/>
                    <a:pt x="145" y="14"/>
                    <a:pt x="145" y="16"/>
                  </a:cubicBezTo>
                  <a:cubicBezTo>
                    <a:pt x="145" y="30"/>
                    <a:pt x="149" y="46"/>
                    <a:pt x="158" y="58"/>
                  </a:cubicBezTo>
                  <a:cubicBezTo>
                    <a:pt x="133" y="60"/>
                    <a:pt x="101" y="72"/>
                    <a:pt x="92" y="97"/>
                  </a:cubicBezTo>
                  <a:cubicBezTo>
                    <a:pt x="80" y="67"/>
                    <a:pt x="43" y="44"/>
                    <a:pt x="0" y="35"/>
                  </a:cubicBezTo>
                  <a:cubicBezTo>
                    <a:pt x="9" y="28"/>
                    <a:pt x="16" y="16"/>
                    <a:pt x="20" y="5"/>
                  </a:cubicBezTo>
                  <a:cubicBezTo>
                    <a:pt x="27" y="3"/>
                    <a:pt x="34" y="0"/>
                    <a:pt x="41" y="0"/>
                  </a:cubicBezTo>
                  <a:cubicBezTo>
                    <a:pt x="53" y="10"/>
                    <a:pt x="69" y="14"/>
                    <a:pt x="85" y="14"/>
                  </a:cubicBezTo>
                  <a:cubicBezTo>
                    <a:pt x="96" y="14"/>
                    <a:pt x="110" y="10"/>
                    <a:pt x="122" y="3"/>
                  </a:cubicBezTo>
                  <a:cubicBezTo>
                    <a:pt x="128" y="5"/>
                    <a:pt x="138" y="10"/>
                    <a:pt x="14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Oval 13"/>
            <p:cNvSpPr>
              <a:spLocks noChangeArrowheads="1"/>
            </p:cNvSpPr>
            <p:nvPr/>
          </p:nvSpPr>
          <p:spPr bwMode="auto">
            <a:xfrm>
              <a:off x="1114" y="3626"/>
              <a:ext cx="179" cy="18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1900" y="3626"/>
              <a:ext cx="176" cy="181"/>
            </a:xfrm>
            <a:custGeom>
              <a:avLst/>
              <a:gdLst>
                <a:gd name="T0" fmla="*/ 0 w 117"/>
                <a:gd name="T1" fmla="*/ 59 h 119"/>
                <a:gd name="T2" fmla="*/ 57 w 117"/>
                <a:gd name="T3" fmla="*/ 0 h 119"/>
                <a:gd name="T4" fmla="*/ 117 w 117"/>
                <a:gd name="T5" fmla="*/ 59 h 119"/>
                <a:gd name="T6" fmla="*/ 57 w 117"/>
                <a:gd name="T7" fmla="*/ 119 h 119"/>
                <a:gd name="T8" fmla="*/ 0 w 117"/>
                <a:gd name="T9" fmla="*/ 5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9">
                  <a:moveTo>
                    <a:pt x="0" y="59"/>
                  </a:moveTo>
                  <a:cubicBezTo>
                    <a:pt x="0" y="27"/>
                    <a:pt x="25" y="0"/>
                    <a:pt x="57" y="0"/>
                  </a:cubicBezTo>
                  <a:cubicBezTo>
                    <a:pt x="92" y="0"/>
                    <a:pt x="117" y="27"/>
                    <a:pt x="117" y="59"/>
                  </a:cubicBezTo>
                  <a:cubicBezTo>
                    <a:pt x="117" y="92"/>
                    <a:pt x="92" y="119"/>
                    <a:pt x="57" y="119"/>
                  </a:cubicBezTo>
                  <a:cubicBezTo>
                    <a:pt x="25" y="119"/>
                    <a:pt x="0" y="92"/>
                    <a:pt x="0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5" name="Rectangle: Top Corners Rounded 34"/>
          <p:cNvSpPr/>
          <p:nvPr/>
        </p:nvSpPr>
        <p:spPr>
          <a:xfrm>
            <a:off x="6574329" y="1507115"/>
            <a:ext cx="1872000" cy="415306"/>
          </a:xfrm>
          <a:prstGeom prst="round2SameRect">
            <a:avLst>
              <a:gd name="adj1" fmla="val 20759"/>
              <a:gd name="adj2" fmla="val 0"/>
            </a:avLst>
          </a:prstGeom>
          <a:solidFill>
            <a:schemeClr val="bg1"/>
          </a:solidFill>
          <a:ln w="1905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Economic burden</a:t>
            </a:r>
            <a:r>
              <a:rPr kumimoji="0" lang="en-GB" sz="1400" b="1" i="0" u="none" strike="noStrike" kern="0" cap="none" spc="0" normalizeH="0" baseline="3000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2,3</a:t>
            </a:r>
          </a:p>
        </p:txBody>
      </p:sp>
      <p:grpSp>
        <p:nvGrpSpPr>
          <p:cNvPr id="36" name="Group 35"/>
          <p:cNvGrpSpPr>
            <a:grpSpLocks noChangeAspect="1"/>
          </p:cNvGrpSpPr>
          <p:nvPr/>
        </p:nvGrpSpPr>
        <p:grpSpPr>
          <a:xfrm>
            <a:off x="8165688" y="1612880"/>
            <a:ext cx="235996" cy="252000"/>
            <a:chOff x="8160050" y="962862"/>
            <a:chExt cx="361650" cy="371546"/>
          </a:xfrm>
          <a:solidFill>
            <a:schemeClr val="accent5"/>
          </a:solidFill>
        </p:grpSpPr>
        <p:grpSp>
          <p:nvGrpSpPr>
            <p:cNvPr id="37" name="Group 36"/>
            <p:cNvGrpSpPr/>
            <p:nvPr/>
          </p:nvGrpSpPr>
          <p:grpSpPr>
            <a:xfrm>
              <a:off x="8193779" y="983314"/>
              <a:ext cx="294193" cy="330643"/>
              <a:chOff x="3103948" y="1528628"/>
              <a:chExt cx="1502816" cy="1689015"/>
            </a:xfrm>
            <a:grpFill/>
          </p:grpSpPr>
          <p:sp>
            <p:nvSpPr>
              <p:cNvPr id="39" name="Freeform 195"/>
              <p:cNvSpPr/>
              <p:nvPr/>
            </p:nvSpPr>
            <p:spPr>
              <a:xfrm>
                <a:off x="3103948" y="1528628"/>
                <a:ext cx="670598" cy="1689015"/>
              </a:xfrm>
              <a:custGeom>
                <a:avLst/>
                <a:gdLst>
                  <a:gd name="connsiteX0" fmla="*/ 85839 w 512808"/>
                  <a:gd name="connsiteY0" fmla="*/ 264542 h 1291595"/>
                  <a:gd name="connsiteX1" fmla="*/ 91440 w 512808"/>
                  <a:gd name="connsiteY1" fmla="*/ 264542 h 1291595"/>
                  <a:gd name="connsiteX2" fmla="*/ 122168 w 512808"/>
                  <a:gd name="connsiteY2" fmla="*/ 264542 h 1291595"/>
                  <a:gd name="connsiteX3" fmla="*/ 390640 w 512808"/>
                  <a:gd name="connsiteY3" fmla="*/ 264542 h 1291595"/>
                  <a:gd name="connsiteX4" fmla="*/ 421368 w 512808"/>
                  <a:gd name="connsiteY4" fmla="*/ 264542 h 1291595"/>
                  <a:gd name="connsiteX5" fmla="*/ 426969 w 512808"/>
                  <a:gd name="connsiteY5" fmla="*/ 264542 h 1291595"/>
                  <a:gd name="connsiteX6" fmla="*/ 512808 w 512808"/>
                  <a:gd name="connsiteY6" fmla="*/ 350381 h 1291595"/>
                  <a:gd name="connsiteX7" fmla="*/ 512808 w 512808"/>
                  <a:gd name="connsiteY7" fmla="*/ 722878 h 1291595"/>
                  <a:gd name="connsiteX8" fmla="*/ 467088 w 512808"/>
                  <a:gd name="connsiteY8" fmla="*/ 768598 h 1291595"/>
                  <a:gd name="connsiteX9" fmla="*/ 424961 w 512808"/>
                  <a:gd name="connsiteY9" fmla="*/ 740674 h 1291595"/>
                  <a:gd name="connsiteX10" fmla="*/ 424105 w 512808"/>
                  <a:gd name="connsiteY10" fmla="*/ 736435 h 1291595"/>
                  <a:gd name="connsiteX11" fmla="*/ 424292 w 512808"/>
                  <a:gd name="connsiteY11" fmla="*/ 735984 h 1291595"/>
                  <a:gd name="connsiteX12" fmla="*/ 424292 w 512808"/>
                  <a:gd name="connsiteY12" fmla="*/ 412520 h 1291595"/>
                  <a:gd name="connsiteX13" fmla="*/ 406004 w 512808"/>
                  <a:gd name="connsiteY13" fmla="*/ 394232 h 1291595"/>
                  <a:gd name="connsiteX14" fmla="*/ 393073 w 512808"/>
                  <a:gd name="connsiteY14" fmla="*/ 399589 h 1291595"/>
                  <a:gd name="connsiteX15" fmla="*/ 390640 w 512808"/>
                  <a:gd name="connsiteY15" fmla="*/ 405461 h 1291595"/>
                  <a:gd name="connsiteX16" fmla="*/ 390640 w 512808"/>
                  <a:gd name="connsiteY16" fmla="*/ 630951 h 1291595"/>
                  <a:gd name="connsiteX17" fmla="*/ 390640 w 512808"/>
                  <a:gd name="connsiteY17" fmla="*/ 768598 h 1291595"/>
                  <a:gd name="connsiteX18" fmla="*/ 390640 w 512808"/>
                  <a:gd name="connsiteY18" fmla="*/ 1232159 h 1291595"/>
                  <a:gd name="connsiteX19" fmla="*/ 331204 w 512808"/>
                  <a:gd name="connsiteY19" fmla="*/ 1291595 h 1291595"/>
                  <a:gd name="connsiteX20" fmla="*/ 271768 w 512808"/>
                  <a:gd name="connsiteY20" fmla="*/ 1232159 h 1291595"/>
                  <a:gd name="connsiteX21" fmla="*/ 271768 w 512808"/>
                  <a:gd name="connsiteY21" fmla="*/ 768598 h 1291595"/>
                  <a:gd name="connsiteX22" fmla="*/ 241040 w 512808"/>
                  <a:gd name="connsiteY22" fmla="*/ 768598 h 1291595"/>
                  <a:gd name="connsiteX23" fmla="*/ 241040 w 512808"/>
                  <a:gd name="connsiteY23" fmla="*/ 1232159 h 1291595"/>
                  <a:gd name="connsiteX24" fmla="*/ 181604 w 512808"/>
                  <a:gd name="connsiteY24" fmla="*/ 1291595 h 1291595"/>
                  <a:gd name="connsiteX25" fmla="*/ 122168 w 512808"/>
                  <a:gd name="connsiteY25" fmla="*/ 1232159 h 1291595"/>
                  <a:gd name="connsiteX26" fmla="*/ 122168 w 512808"/>
                  <a:gd name="connsiteY26" fmla="*/ 768598 h 1291595"/>
                  <a:gd name="connsiteX27" fmla="*/ 122168 w 512808"/>
                  <a:gd name="connsiteY27" fmla="*/ 630951 h 1291595"/>
                  <a:gd name="connsiteX28" fmla="*/ 122168 w 512808"/>
                  <a:gd name="connsiteY28" fmla="*/ 405460 h 1291595"/>
                  <a:gd name="connsiteX29" fmla="*/ 119736 w 512808"/>
                  <a:gd name="connsiteY29" fmla="*/ 399589 h 1291595"/>
                  <a:gd name="connsiteX30" fmla="*/ 106804 w 512808"/>
                  <a:gd name="connsiteY30" fmla="*/ 394232 h 1291595"/>
                  <a:gd name="connsiteX31" fmla="*/ 88516 w 512808"/>
                  <a:gd name="connsiteY31" fmla="*/ 412520 h 1291595"/>
                  <a:gd name="connsiteX32" fmla="*/ 88516 w 512808"/>
                  <a:gd name="connsiteY32" fmla="*/ 735984 h 1291595"/>
                  <a:gd name="connsiteX33" fmla="*/ 88703 w 512808"/>
                  <a:gd name="connsiteY33" fmla="*/ 736435 h 1291595"/>
                  <a:gd name="connsiteX34" fmla="*/ 87847 w 512808"/>
                  <a:gd name="connsiteY34" fmla="*/ 740674 h 1291595"/>
                  <a:gd name="connsiteX35" fmla="*/ 45720 w 512808"/>
                  <a:gd name="connsiteY35" fmla="*/ 768598 h 1291595"/>
                  <a:gd name="connsiteX36" fmla="*/ 0 w 512808"/>
                  <a:gd name="connsiteY36" fmla="*/ 722878 h 1291595"/>
                  <a:gd name="connsiteX37" fmla="*/ 0 w 512808"/>
                  <a:gd name="connsiteY37" fmla="*/ 350381 h 1291595"/>
                  <a:gd name="connsiteX38" fmla="*/ 85839 w 512808"/>
                  <a:gd name="connsiteY38" fmla="*/ 264542 h 1291595"/>
                  <a:gd name="connsiteX39" fmla="*/ 251550 w 512808"/>
                  <a:gd name="connsiteY39" fmla="*/ 0 h 1291595"/>
                  <a:gd name="connsiteX40" fmla="*/ 374038 w 512808"/>
                  <a:gd name="connsiteY40" fmla="*/ 122488 h 1291595"/>
                  <a:gd name="connsiteX41" fmla="*/ 251550 w 512808"/>
                  <a:gd name="connsiteY41" fmla="*/ 244976 h 1291595"/>
                  <a:gd name="connsiteX42" fmla="*/ 129062 w 512808"/>
                  <a:gd name="connsiteY42" fmla="*/ 122488 h 1291595"/>
                  <a:gd name="connsiteX43" fmla="*/ 251550 w 512808"/>
                  <a:gd name="connsiteY43" fmla="*/ 0 h 1291595"/>
                  <a:gd name="connsiteX0" fmla="*/ 85839 w 512808"/>
                  <a:gd name="connsiteY0" fmla="*/ 264542 h 1291595"/>
                  <a:gd name="connsiteX1" fmla="*/ 91440 w 512808"/>
                  <a:gd name="connsiteY1" fmla="*/ 264542 h 1291595"/>
                  <a:gd name="connsiteX2" fmla="*/ 122168 w 512808"/>
                  <a:gd name="connsiteY2" fmla="*/ 264542 h 1291595"/>
                  <a:gd name="connsiteX3" fmla="*/ 390640 w 512808"/>
                  <a:gd name="connsiteY3" fmla="*/ 264542 h 1291595"/>
                  <a:gd name="connsiteX4" fmla="*/ 421368 w 512808"/>
                  <a:gd name="connsiteY4" fmla="*/ 264542 h 1291595"/>
                  <a:gd name="connsiteX5" fmla="*/ 426969 w 512808"/>
                  <a:gd name="connsiteY5" fmla="*/ 264542 h 1291595"/>
                  <a:gd name="connsiteX6" fmla="*/ 512808 w 512808"/>
                  <a:gd name="connsiteY6" fmla="*/ 350381 h 1291595"/>
                  <a:gd name="connsiteX7" fmla="*/ 512808 w 512808"/>
                  <a:gd name="connsiteY7" fmla="*/ 722878 h 1291595"/>
                  <a:gd name="connsiteX8" fmla="*/ 467088 w 512808"/>
                  <a:gd name="connsiteY8" fmla="*/ 768598 h 1291595"/>
                  <a:gd name="connsiteX9" fmla="*/ 424961 w 512808"/>
                  <a:gd name="connsiteY9" fmla="*/ 740674 h 1291595"/>
                  <a:gd name="connsiteX10" fmla="*/ 424105 w 512808"/>
                  <a:gd name="connsiteY10" fmla="*/ 736435 h 1291595"/>
                  <a:gd name="connsiteX11" fmla="*/ 424292 w 512808"/>
                  <a:gd name="connsiteY11" fmla="*/ 735984 h 1291595"/>
                  <a:gd name="connsiteX12" fmla="*/ 424292 w 512808"/>
                  <a:gd name="connsiteY12" fmla="*/ 412520 h 1291595"/>
                  <a:gd name="connsiteX13" fmla="*/ 406004 w 512808"/>
                  <a:gd name="connsiteY13" fmla="*/ 394232 h 1291595"/>
                  <a:gd name="connsiteX14" fmla="*/ 393073 w 512808"/>
                  <a:gd name="connsiteY14" fmla="*/ 399589 h 1291595"/>
                  <a:gd name="connsiteX15" fmla="*/ 390640 w 512808"/>
                  <a:gd name="connsiteY15" fmla="*/ 405461 h 1291595"/>
                  <a:gd name="connsiteX16" fmla="*/ 390640 w 512808"/>
                  <a:gd name="connsiteY16" fmla="*/ 630951 h 1291595"/>
                  <a:gd name="connsiteX17" fmla="*/ 390640 w 512808"/>
                  <a:gd name="connsiteY17" fmla="*/ 768598 h 1291595"/>
                  <a:gd name="connsiteX18" fmla="*/ 390640 w 512808"/>
                  <a:gd name="connsiteY18" fmla="*/ 1232159 h 1291595"/>
                  <a:gd name="connsiteX19" fmla="*/ 331204 w 512808"/>
                  <a:gd name="connsiteY19" fmla="*/ 1291595 h 1291595"/>
                  <a:gd name="connsiteX20" fmla="*/ 271768 w 512808"/>
                  <a:gd name="connsiteY20" fmla="*/ 1232159 h 1291595"/>
                  <a:gd name="connsiteX21" fmla="*/ 271768 w 512808"/>
                  <a:gd name="connsiteY21" fmla="*/ 768598 h 1291595"/>
                  <a:gd name="connsiteX22" fmla="*/ 241040 w 512808"/>
                  <a:gd name="connsiteY22" fmla="*/ 768598 h 1291595"/>
                  <a:gd name="connsiteX23" fmla="*/ 241040 w 512808"/>
                  <a:gd name="connsiteY23" fmla="*/ 1232159 h 1291595"/>
                  <a:gd name="connsiteX24" fmla="*/ 181604 w 512808"/>
                  <a:gd name="connsiteY24" fmla="*/ 1291595 h 1291595"/>
                  <a:gd name="connsiteX25" fmla="*/ 122168 w 512808"/>
                  <a:gd name="connsiteY25" fmla="*/ 1232159 h 1291595"/>
                  <a:gd name="connsiteX26" fmla="*/ 122168 w 512808"/>
                  <a:gd name="connsiteY26" fmla="*/ 768598 h 1291595"/>
                  <a:gd name="connsiteX27" fmla="*/ 122168 w 512808"/>
                  <a:gd name="connsiteY27" fmla="*/ 630951 h 1291595"/>
                  <a:gd name="connsiteX28" fmla="*/ 122168 w 512808"/>
                  <a:gd name="connsiteY28" fmla="*/ 405460 h 1291595"/>
                  <a:gd name="connsiteX29" fmla="*/ 119736 w 512808"/>
                  <a:gd name="connsiteY29" fmla="*/ 399589 h 1291595"/>
                  <a:gd name="connsiteX30" fmla="*/ 106804 w 512808"/>
                  <a:gd name="connsiteY30" fmla="*/ 394232 h 1291595"/>
                  <a:gd name="connsiteX31" fmla="*/ 88516 w 512808"/>
                  <a:gd name="connsiteY31" fmla="*/ 412520 h 1291595"/>
                  <a:gd name="connsiteX32" fmla="*/ 88516 w 512808"/>
                  <a:gd name="connsiteY32" fmla="*/ 735984 h 1291595"/>
                  <a:gd name="connsiteX33" fmla="*/ 88703 w 512808"/>
                  <a:gd name="connsiteY33" fmla="*/ 736435 h 1291595"/>
                  <a:gd name="connsiteX34" fmla="*/ 87847 w 512808"/>
                  <a:gd name="connsiteY34" fmla="*/ 740674 h 1291595"/>
                  <a:gd name="connsiteX35" fmla="*/ 45720 w 512808"/>
                  <a:gd name="connsiteY35" fmla="*/ 768598 h 1291595"/>
                  <a:gd name="connsiteX36" fmla="*/ 0 w 512808"/>
                  <a:gd name="connsiteY36" fmla="*/ 722878 h 1291595"/>
                  <a:gd name="connsiteX37" fmla="*/ 0 w 512808"/>
                  <a:gd name="connsiteY37" fmla="*/ 350381 h 1291595"/>
                  <a:gd name="connsiteX38" fmla="*/ 85839 w 512808"/>
                  <a:gd name="connsiteY38" fmla="*/ 264542 h 1291595"/>
                  <a:gd name="connsiteX39" fmla="*/ 251550 w 512808"/>
                  <a:gd name="connsiteY39" fmla="*/ 0 h 1291595"/>
                  <a:gd name="connsiteX40" fmla="*/ 374038 w 512808"/>
                  <a:gd name="connsiteY40" fmla="*/ 122488 h 1291595"/>
                  <a:gd name="connsiteX41" fmla="*/ 251550 w 512808"/>
                  <a:gd name="connsiteY41" fmla="*/ 244976 h 1291595"/>
                  <a:gd name="connsiteX42" fmla="*/ 129062 w 512808"/>
                  <a:gd name="connsiteY42" fmla="*/ 122488 h 1291595"/>
                  <a:gd name="connsiteX43" fmla="*/ 251550 w 512808"/>
                  <a:gd name="connsiteY43" fmla="*/ 0 h 1291595"/>
                  <a:gd name="connsiteX0" fmla="*/ 85839 w 512808"/>
                  <a:gd name="connsiteY0" fmla="*/ 264542 h 1291595"/>
                  <a:gd name="connsiteX1" fmla="*/ 91440 w 512808"/>
                  <a:gd name="connsiteY1" fmla="*/ 264542 h 1291595"/>
                  <a:gd name="connsiteX2" fmla="*/ 122168 w 512808"/>
                  <a:gd name="connsiteY2" fmla="*/ 264542 h 1291595"/>
                  <a:gd name="connsiteX3" fmla="*/ 390640 w 512808"/>
                  <a:gd name="connsiteY3" fmla="*/ 264542 h 1291595"/>
                  <a:gd name="connsiteX4" fmla="*/ 421368 w 512808"/>
                  <a:gd name="connsiteY4" fmla="*/ 264542 h 1291595"/>
                  <a:gd name="connsiteX5" fmla="*/ 426969 w 512808"/>
                  <a:gd name="connsiteY5" fmla="*/ 264542 h 1291595"/>
                  <a:gd name="connsiteX6" fmla="*/ 512808 w 512808"/>
                  <a:gd name="connsiteY6" fmla="*/ 350381 h 1291595"/>
                  <a:gd name="connsiteX7" fmla="*/ 512808 w 512808"/>
                  <a:gd name="connsiteY7" fmla="*/ 722878 h 1291595"/>
                  <a:gd name="connsiteX8" fmla="*/ 467088 w 512808"/>
                  <a:gd name="connsiteY8" fmla="*/ 768598 h 1291595"/>
                  <a:gd name="connsiteX9" fmla="*/ 424961 w 512808"/>
                  <a:gd name="connsiteY9" fmla="*/ 740674 h 1291595"/>
                  <a:gd name="connsiteX10" fmla="*/ 424105 w 512808"/>
                  <a:gd name="connsiteY10" fmla="*/ 736435 h 1291595"/>
                  <a:gd name="connsiteX11" fmla="*/ 424292 w 512808"/>
                  <a:gd name="connsiteY11" fmla="*/ 735984 h 1291595"/>
                  <a:gd name="connsiteX12" fmla="*/ 424292 w 512808"/>
                  <a:gd name="connsiteY12" fmla="*/ 412520 h 1291595"/>
                  <a:gd name="connsiteX13" fmla="*/ 406004 w 512808"/>
                  <a:gd name="connsiteY13" fmla="*/ 394232 h 1291595"/>
                  <a:gd name="connsiteX14" fmla="*/ 393073 w 512808"/>
                  <a:gd name="connsiteY14" fmla="*/ 399589 h 1291595"/>
                  <a:gd name="connsiteX15" fmla="*/ 390640 w 512808"/>
                  <a:gd name="connsiteY15" fmla="*/ 405461 h 1291595"/>
                  <a:gd name="connsiteX16" fmla="*/ 390640 w 512808"/>
                  <a:gd name="connsiteY16" fmla="*/ 630951 h 1291595"/>
                  <a:gd name="connsiteX17" fmla="*/ 390640 w 512808"/>
                  <a:gd name="connsiteY17" fmla="*/ 768598 h 1291595"/>
                  <a:gd name="connsiteX18" fmla="*/ 390640 w 512808"/>
                  <a:gd name="connsiteY18" fmla="*/ 1232159 h 1291595"/>
                  <a:gd name="connsiteX19" fmla="*/ 331204 w 512808"/>
                  <a:gd name="connsiteY19" fmla="*/ 1291595 h 1291595"/>
                  <a:gd name="connsiteX20" fmla="*/ 271768 w 512808"/>
                  <a:gd name="connsiteY20" fmla="*/ 1232159 h 1291595"/>
                  <a:gd name="connsiteX21" fmla="*/ 271768 w 512808"/>
                  <a:gd name="connsiteY21" fmla="*/ 768598 h 1291595"/>
                  <a:gd name="connsiteX22" fmla="*/ 241040 w 512808"/>
                  <a:gd name="connsiteY22" fmla="*/ 768598 h 1291595"/>
                  <a:gd name="connsiteX23" fmla="*/ 241040 w 512808"/>
                  <a:gd name="connsiteY23" fmla="*/ 1232159 h 1291595"/>
                  <a:gd name="connsiteX24" fmla="*/ 181604 w 512808"/>
                  <a:gd name="connsiteY24" fmla="*/ 1291595 h 1291595"/>
                  <a:gd name="connsiteX25" fmla="*/ 122168 w 512808"/>
                  <a:gd name="connsiteY25" fmla="*/ 1232159 h 1291595"/>
                  <a:gd name="connsiteX26" fmla="*/ 122168 w 512808"/>
                  <a:gd name="connsiteY26" fmla="*/ 630951 h 1291595"/>
                  <a:gd name="connsiteX27" fmla="*/ 122168 w 512808"/>
                  <a:gd name="connsiteY27" fmla="*/ 405460 h 1291595"/>
                  <a:gd name="connsiteX28" fmla="*/ 119736 w 512808"/>
                  <a:gd name="connsiteY28" fmla="*/ 399589 h 1291595"/>
                  <a:gd name="connsiteX29" fmla="*/ 106804 w 512808"/>
                  <a:gd name="connsiteY29" fmla="*/ 394232 h 1291595"/>
                  <a:gd name="connsiteX30" fmla="*/ 88516 w 512808"/>
                  <a:gd name="connsiteY30" fmla="*/ 412520 h 1291595"/>
                  <a:gd name="connsiteX31" fmla="*/ 88516 w 512808"/>
                  <a:gd name="connsiteY31" fmla="*/ 735984 h 1291595"/>
                  <a:gd name="connsiteX32" fmla="*/ 88703 w 512808"/>
                  <a:gd name="connsiteY32" fmla="*/ 736435 h 1291595"/>
                  <a:gd name="connsiteX33" fmla="*/ 87847 w 512808"/>
                  <a:gd name="connsiteY33" fmla="*/ 740674 h 1291595"/>
                  <a:gd name="connsiteX34" fmla="*/ 45720 w 512808"/>
                  <a:gd name="connsiteY34" fmla="*/ 768598 h 1291595"/>
                  <a:gd name="connsiteX35" fmla="*/ 0 w 512808"/>
                  <a:gd name="connsiteY35" fmla="*/ 722878 h 1291595"/>
                  <a:gd name="connsiteX36" fmla="*/ 0 w 512808"/>
                  <a:gd name="connsiteY36" fmla="*/ 350381 h 1291595"/>
                  <a:gd name="connsiteX37" fmla="*/ 85839 w 512808"/>
                  <a:gd name="connsiteY37" fmla="*/ 264542 h 1291595"/>
                  <a:gd name="connsiteX38" fmla="*/ 251550 w 512808"/>
                  <a:gd name="connsiteY38" fmla="*/ 0 h 1291595"/>
                  <a:gd name="connsiteX39" fmla="*/ 374038 w 512808"/>
                  <a:gd name="connsiteY39" fmla="*/ 122488 h 1291595"/>
                  <a:gd name="connsiteX40" fmla="*/ 251550 w 512808"/>
                  <a:gd name="connsiteY40" fmla="*/ 244976 h 1291595"/>
                  <a:gd name="connsiteX41" fmla="*/ 129062 w 512808"/>
                  <a:gd name="connsiteY41" fmla="*/ 122488 h 1291595"/>
                  <a:gd name="connsiteX42" fmla="*/ 251550 w 512808"/>
                  <a:gd name="connsiteY42" fmla="*/ 0 h 1291595"/>
                  <a:gd name="connsiteX0" fmla="*/ 85839 w 512808"/>
                  <a:gd name="connsiteY0" fmla="*/ 264542 h 1291595"/>
                  <a:gd name="connsiteX1" fmla="*/ 91440 w 512808"/>
                  <a:gd name="connsiteY1" fmla="*/ 264542 h 1291595"/>
                  <a:gd name="connsiteX2" fmla="*/ 122168 w 512808"/>
                  <a:gd name="connsiteY2" fmla="*/ 264542 h 1291595"/>
                  <a:gd name="connsiteX3" fmla="*/ 390640 w 512808"/>
                  <a:gd name="connsiteY3" fmla="*/ 264542 h 1291595"/>
                  <a:gd name="connsiteX4" fmla="*/ 421368 w 512808"/>
                  <a:gd name="connsiteY4" fmla="*/ 264542 h 1291595"/>
                  <a:gd name="connsiteX5" fmla="*/ 426969 w 512808"/>
                  <a:gd name="connsiteY5" fmla="*/ 264542 h 1291595"/>
                  <a:gd name="connsiteX6" fmla="*/ 512808 w 512808"/>
                  <a:gd name="connsiteY6" fmla="*/ 350381 h 1291595"/>
                  <a:gd name="connsiteX7" fmla="*/ 512808 w 512808"/>
                  <a:gd name="connsiteY7" fmla="*/ 722878 h 1291595"/>
                  <a:gd name="connsiteX8" fmla="*/ 467088 w 512808"/>
                  <a:gd name="connsiteY8" fmla="*/ 768598 h 1291595"/>
                  <a:gd name="connsiteX9" fmla="*/ 424961 w 512808"/>
                  <a:gd name="connsiteY9" fmla="*/ 740674 h 1291595"/>
                  <a:gd name="connsiteX10" fmla="*/ 424105 w 512808"/>
                  <a:gd name="connsiteY10" fmla="*/ 736435 h 1291595"/>
                  <a:gd name="connsiteX11" fmla="*/ 424292 w 512808"/>
                  <a:gd name="connsiteY11" fmla="*/ 735984 h 1291595"/>
                  <a:gd name="connsiteX12" fmla="*/ 424292 w 512808"/>
                  <a:gd name="connsiteY12" fmla="*/ 412520 h 1291595"/>
                  <a:gd name="connsiteX13" fmla="*/ 406004 w 512808"/>
                  <a:gd name="connsiteY13" fmla="*/ 394232 h 1291595"/>
                  <a:gd name="connsiteX14" fmla="*/ 393073 w 512808"/>
                  <a:gd name="connsiteY14" fmla="*/ 399589 h 1291595"/>
                  <a:gd name="connsiteX15" fmla="*/ 390640 w 512808"/>
                  <a:gd name="connsiteY15" fmla="*/ 405461 h 1291595"/>
                  <a:gd name="connsiteX16" fmla="*/ 390640 w 512808"/>
                  <a:gd name="connsiteY16" fmla="*/ 630951 h 1291595"/>
                  <a:gd name="connsiteX17" fmla="*/ 390640 w 512808"/>
                  <a:gd name="connsiteY17" fmla="*/ 768598 h 1291595"/>
                  <a:gd name="connsiteX18" fmla="*/ 390640 w 512808"/>
                  <a:gd name="connsiteY18" fmla="*/ 1232159 h 1291595"/>
                  <a:gd name="connsiteX19" fmla="*/ 331204 w 512808"/>
                  <a:gd name="connsiteY19" fmla="*/ 1291595 h 1291595"/>
                  <a:gd name="connsiteX20" fmla="*/ 271768 w 512808"/>
                  <a:gd name="connsiteY20" fmla="*/ 1232159 h 1291595"/>
                  <a:gd name="connsiteX21" fmla="*/ 271768 w 512808"/>
                  <a:gd name="connsiteY21" fmla="*/ 768598 h 1291595"/>
                  <a:gd name="connsiteX22" fmla="*/ 241040 w 512808"/>
                  <a:gd name="connsiteY22" fmla="*/ 768598 h 1291595"/>
                  <a:gd name="connsiteX23" fmla="*/ 241040 w 512808"/>
                  <a:gd name="connsiteY23" fmla="*/ 1232159 h 1291595"/>
                  <a:gd name="connsiteX24" fmla="*/ 181604 w 512808"/>
                  <a:gd name="connsiteY24" fmla="*/ 1291595 h 1291595"/>
                  <a:gd name="connsiteX25" fmla="*/ 122168 w 512808"/>
                  <a:gd name="connsiteY25" fmla="*/ 1232159 h 1291595"/>
                  <a:gd name="connsiteX26" fmla="*/ 122168 w 512808"/>
                  <a:gd name="connsiteY26" fmla="*/ 405460 h 1291595"/>
                  <a:gd name="connsiteX27" fmla="*/ 119736 w 512808"/>
                  <a:gd name="connsiteY27" fmla="*/ 399589 h 1291595"/>
                  <a:gd name="connsiteX28" fmla="*/ 106804 w 512808"/>
                  <a:gd name="connsiteY28" fmla="*/ 394232 h 1291595"/>
                  <a:gd name="connsiteX29" fmla="*/ 88516 w 512808"/>
                  <a:gd name="connsiteY29" fmla="*/ 412520 h 1291595"/>
                  <a:gd name="connsiteX30" fmla="*/ 88516 w 512808"/>
                  <a:gd name="connsiteY30" fmla="*/ 735984 h 1291595"/>
                  <a:gd name="connsiteX31" fmla="*/ 88703 w 512808"/>
                  <a:gd name="connsiteY31" fmla="*/ 736435 h 1291595"/>
                  <a:gd name="connsiteX32" fmla="*/ 87847 w 512808"/>
                  <a:gd name="connsiteY32" fmla="*/ 740674 h 1291595"/>
                  <a:gd name="connsiteX33" fmla="*/ 45720 w 512808"/>
                  <a:gd name="connsiteY33" fmla="*/ 768598 h 1291595"/>
                  <a:gd name="connsiteX34" fmla="*/ 0 w 512808"/>
                  <a:gd name="connsiteY34" fmla="*/ 722878 h 1291595"/>
                  <a:gd name="connsiteX35" fmla="*/ 0 w 512808"/>
                  <a:gd name="connsiteY35" fmla="*/ 350381 h 1291595"/>
                  <a:gd name="connsiteX36" fmla="*/ 85839 w 512808"/>
                  <a:gd name="connsiteY36" fmla="*/ 264542 h 1291595"/>
                  <a:gd name="connsiteX37" fmla="*/ 251550 w 512808"/>
                  <a:gd name="connsiteY37" fmla="*/ 0 h 1291595"/>
                  <a:gd name="connsiteX38" fmla="*/ 374038 w 512808"/>
                  <a:gd name="connsiteY38" fmla="*/ 122488 h 1291595"/>
                  <a:gd name="connsiteX39" fmla="*/ 251550 w 512808"/>
                  <a:gd name="connsiteY39" fmla="*/ 244976 h 1291595"/>
                  <a:gd name="connsiteX40" fmla="*/ 129062 w 512808"/>
                  <a:gd name="connsiteY40" fmla="*/ 122488 h 1291595"/>
                  <a:gd name="connsiteX41" fmla="*/ 251550 w 512808"/>
                  <a:gd name="connsiteY41" fmla="*/ 0 h 1291595"/>
                  <a:gd name="connsiteX0" fmla="*/ 85839 w 512808"/>
                  <a:gd name="connsiteY0" fmla="*/ 264542 h 1291595"/>
                  <a:gd name="connsiteX1" fmla="*/ 91440 w 512808"/>
                  <a:gd name="connsiteY1" fmla="*/ 264542 h 1291595"/>
                  <a:gd name="connsiteX2" fmla="*/ 122168 w 512808"/>
                  <a:gd name="connsiteY2" fmla="*/ 264542 h 1291595"/>
                  <a:gd name="connsiteX3" fmla="*/ 390640 w 512808"/>
                  <a:gd name="connsiteY3" fmla="*/ 264542 h 1291595"/>
                  <a:gd name="connsiteX4" fmla="*/ 421368 w 512808"/>
                  <a:gd name="connsiteY4" fmla="*/ 264542 h 1291595"/>
                  <a:gd name="connsiteX5" fmla="*/ 426969 w 512808"/>
                  <a:gd name="connsiteY5" fmla="*/ 264542 h 1291595"/>
                  <a:gd name="connsiteX6" fmla="*/ 512808 w 512808"/>
                  <a:gd name="connsiteY6" fmla="*/ 350381 h 1291595"/>
                  <a:gd name="connsiteX7" fmla="*/ 512808 w 512808"/>
                  <a:gd name="connsiteY7" fmla="*/ 722878 h 1291595"/>
                  <a:gd name="connsiteX8" fmla="*/ 467088 w 512808"/>
                  <a:gd name="connsiteY8" fmla="*/ 768598 h 1291595"/>
                  <a:gd name="connsiteX9" fmla="*/ 424961 w 512808"/>
                  <a:gd name="connsiteY9" fmla="*/ 740674 h 1291595"/>
                  <a:gd name="connsiteX10" fmla="*/ 424105 w 512808"/>
                  <a:gd name="connsiteY10" fmla="*/ 736435 h 1291595"/>
                  <a:gd name="connsiteX11" fmla="*/ 424292 w 512808"/>
                  <a:gd name="connsiteY11" fmla="*/ 735984 h 1291595"/>
                  <a:gd name="connsiteX12" fmla="*/ 424292 w 512808"/>
                  <a:gd name="connsiteY12" fmla="*/ 412520 h 1291595"/>
                  <a:gd name="connsiteX13" fmla="*/ 406004 w 512808"/>
                  <a:gd name="connsiteY13" fmla="*/ 394232 h 1291595"/>
                  <a:gd name="connsiteX14" fmla="*/ 393073 w 512808"/>
                  <a:gd name="connsiteY14" fmla="*/ 399589 h 1291595"/>
                  <a:gd name="connsiteX15" fmla="*/ 390640 w 512808"/>
                  <a:gd name="connsiteY15" fmla="*/ 405461 h 1291595"/>
                  <a:gd name="connsiteX16" fmla="*/ 390640 w 512808"/>
                  <a:gd name="connsiteY16" fmla="*/ 630951 h 1291595"/>
                  <a:gd name="connsiteX17" fmla="*/ 390640 w 512808"/>
                  <a:gd name="connsiteY17" fmla="*/ 1232159 h 1291595"/>
                  <a:gd name="connsiteX18" fmla="*/ 331204 w 512808"/>
                  <a:gd name="connsiteY18" fmla="*/ 1291595 h 1291595"/>
                  <a:gd name="connsiteX19" fmla="*/ 271768 w 512808"/>
                  <a:gd name="connsiteY19" fmla="*/ 1232159 h 1291595"/>
                  <a:gd name="connsiteX20" fmla="*/ 271768 w 512808"/>
                  <a:gd name="connsiteY20" fmla="*/ 768598 h 1291595"/>
                  <a:gd name="connsiteX21" fmla="*/ 241040 w 512808"/>
                  <a:gd name="connsiteY21" fmla="*/ 768598 h 1291595"/>
                  <a:gd name="connsiteX22" fmla="*/ 241040 w 512808"/>
                  <a:gd name="connsiteY22" fmla="*/ 1232159 h 1291595"/>
                  <a:gd name="connsiteX23" fmla="*/ 181604 w 512808"/>
                  <a:gd name="connsiteY23" fmla="*/ 1291595 h 1291595"/>
                  <a:gd name="connsiteX24" fmla="*/ 122168 w 512808"/>
                  <a:gd name="connsiteY24" fmla="*/ 1232159 h 1291595"/>
                  <a:gd name="connsiteX25" fmla="*/ 122168 w 512808"/>
                  <a:gd name="connsiteY25" fmla="*/ 405460 h 1291595"/>
                  <a:gd name="connsiteX26" fmla="*/ 119736 w 512808"/>
                  <a:gd name="connsiteY26" fmla="*/ 399589 h 1291595"/>
                  <a:gd name="connsiteX27" fmla="*/ 106804 w 512808"/>
                  <a:gd name="connsiteY27" fmla="*/ 394232 h 1291595"/>
                  <a:gd name="connsiteX28" fmla="*/ 88516 w 512808"/>
                  <a:gd name="connsiteY28" fmla="*/ 412520 h 1291595"/>
                  <a:gd name="connsiteX29" fmla="*/ 88516 w 512808"/>
                  <a:gd name="connsiteY29" fmla="*/ 735984 h 1291595"/>
                  <a:gd name="connsiteX30" fmla="*/ 88703 w 512808"/>
                  <a:gd name="connsiteY30" fmla="*/ 736435 h 1291595"/>
                  <a:gd name="connsiteX31" fmla="*/ 87847 w 512808"/>
                  <a:gd name="connsiteY31" fmla="*/ 740674 h 1291595"/>
                  <a:gd name="connsiteX32" fmla="*/ 45720 w 512808"/>
                  <a:gd name="connsiteY32" fmla="*/ 768598 h 1291595"/>
                  <a:gd name="connsiteX33" fmla="*/ 0 w 512808"/>
                  <a:gd name="connsiteY33" fmla="*/ 722878 h 1291595"/>
                  <a:gd name="connsiteX34" fmla="*/ 0 w 512808"/>
                  <a:gd name="connsiteY34" fmla="*/ 350381 h 1291595"/>
                  <a:gd name="connsiteX35" fmla="*/ 85839 w 512808"/>
                  <a:gd name="connsiteY35" fmla="*/ 264542 h 1291595"/>
                  <a:gd name="connsiteX36" fmla="*/ 251550 w 512808"/>
                  <a:gd name="connsiteY36" fmla="*/ 0 h 1291595"/>
                  <a:gd name="connsiteX37" fmla="*/ 374038 w 512808"/>
                  <a:gd name="connsiteY37" fmla="*/ 122488 h 1291595"/>
                  <a:gd name="connsiteX38" fmla="*/ 251550 w 512808"/>
                  <a:gd name="connsiteY38" fmla="*/ 244976 h 1291595"/>
                  <a:gd name="connsiteX39" fmla="*/ 129062 w 512808"/>
                  <a:gd name="connsiteY39" fmla="*/ 122488 h 1291595"/>
                  <a:gd name="connsiteX40" fmla="*/ 251550 w 512808"/>
                  <a:gd name="connsiteY40" fmla="*/ 0 h 1291595"/>
                  <a:gd name="connsiteX0" fmla="*/ 85839 w 512808"/>
                  <a:gd name="connsiteY0" fmla="*/ 264542 h 1291595"/>
                  <a:gd name="connsiteX1" fmla="*/ 91440 w 512808"/>
                  <a:gd name="connsiteY1" fmla="*/ 264542 h 1291595"/>
                  <a:gd name="connsiteX2" fmla="*/ 122168 w 512808"/>
                  <a:gd name="connsiteY2" fmla="*/ 264542 h 1291595"/>
                  <a:gd name="connsiteX3" fmla="*/ 390640 w 512808"/>
                  <a:gd name="connsiteY3" fmla="*/ 264542 h 1291595"/>
                  <a:gd name="connsiteX4" fmla="*/ 421368 w 512808"/>
                  <a:gd name="connsiteY4" fmla="*/ 264542 h 1291595"/>
                  <a:gd name="connsiteX5" fmla="*/ 426969 w 512808"/>
                  <a:gd name="connsiteY5" fmla="*/ 264542 h 1291595"/>
                  <a:gd name="connsiteX6" fmla="*/ 512808 w 512808"/>
                  <a:gd name="connsiteY6" fmla="*/ 350381 h 1291595"/>
                  <a:gd name="connsiteX7" fmla="*/ 512808 w 512808"/>
                  <a:gd name="connsiteY7" fmla="*/ 722878 h 1291595"/>
                  <a:gd name="connsiteX8" fmla="*/ 467088 w 512808"/>
                  <a:gd name="connsiteY8" fmla="*/ 768598 h 1291595"/>
                  <a:gd name="connsiteX9" fmla="*/ 424961 w 512808"/>
                  <a:gd name="connsiteY9" fmla="*/ 740674 h 1291595"/>
                  <a:gd name="connsiteX10" fmla="*/ 424105 w 512808"/>
                  <a:gd name="connsiteY10" fmla="*/ 736435 h 1291595"/>
                  <a:gd name="connsiteX11" fmla="*/ 424292 w 512808"/>
                  <a:gd name="connsiteY11" fmla="*/ 735984 h 1291595"/>
                  <a:gd name="connsiteX12" fmla="*/ 424292 w 512808"/>
                  <a:gd name="connsiteY12" fmla="*/ 412520 h 1291595"/>
                  <a:gd name="connsiteX13" fmla="*/ 406004 w 512808"/>
                  <a:gd name="connsiteY13" fmla="*/ 394232 h 1291595"/>
                  <a:gd name="connsiteX14" fmla="*/ 393073 w 512808"/>
                  <a:gd name="connsiteY14" fmla="*/ 399589 h 1291595"/>
                  <a:gd name="connsiteX15" fmla="*/ 390640 w 512808"/>
                  <a:gd name="connsiteY15" fmla="*/ 405461 h 1291595"/>
                  <a:gd name="connsiteX16" fmla="*/ 390640 w 512808"/>
                  <a:gd name="connsiteY16" fmla="*/ 1232159 h 1291595"/>
                  <a:gd name="connsiteX17" fmla="*/ 331204 w 512808"/>
                  <a:gd name="connsiteY17" fmla="*/ 1291595 h 1291595"/>
                  <a:gd name="connsiteX18" fmla="*/ 271768 w 512808"/>
                  <a:gd name="connsiteY18" fmla="*/ 1232159 h 1291595"/>
                  <a:gd name="connsiteX19" fmla="*/ 271768 w 512808"/>
                  <a:gd name="connsiteY19" fmla="*/ 768598 h 1291595"/>
                  <a:gd name="connsiteX20" fmla="*/ 241040 w 512808"/>
                  <a:gd name="connsiteY20" fmla="*/ 768598 h 1291595"/>
                  <a:gd name="connsiteX21" fmla="*/ 241040 w 512808"/>
                  <a:gd name="connsiteY21" fmla="*/ 1232159 h 1291595"/>
                  <a:gd name="connsiteX22" fmla="*/ 181604 w 512808"/>
                  <a:gd name="connsiteY22" fmla="*/ 1291595 h 1291595"/>
                  <a:gd name="connsiteX23" fmla="*/ 122168 w 512808"/>
                  <a:gd name="connsiteY23" fmla="*/ 1232159 h 1291595"/>
                  <a:gd name="connsiteX24" fmla="*/ 122168 w 512808"/>
                  <a:gd name="connsiteY24" fmla="*/ 405460 h 1291595"/>
                  <a:gd name="connsiteX25" fmla="*/ 119736 w 512808"/>
                  <a:gd name="connsiteY25" fmla="*/ 399589 h 1291595"/>
                  <a:gd name="connsiteX26" fmla="*/ 106804 w 512808"/>
                  <a:gd name="connsiteY26" fmla="*/ 394232 h 1291595"/>
                  <a:gd name="connsiteX27" fmla="*/ 88516 w 512808"/>
                  <a:gd name="connsiteY27" fmla="*/ 412520 h 1291595"/>
                  <a:gd name="connsiteX28" fmla="*/ 88516 w 512808"/>
                  <a:gd name="connsiteY28" fmla="*/ 735984 h 1291595"/>
                  <a:gd name="connsiteX29" fmla="*/ 88703 w 512808"/>
                  <a:gd name="connsiteY29" fmla="*/ 736435 h 1291595"/>
                  <a:gd name="connsiteX30" fmla="*/ 87847 w 512808"/>
                  <a:gd name="connsiteY30" fmla="*/ 740674 h 1291595"/>
                  <a:gd name="connsiteX31" fmla="*/ 45720 w 512808"/>
                  <a:gd name="connsiteY31" fmla="*/ 768598 h 1291595"/>
                  <a:gd name="connsiteX32" fmla="*/ 0 w 512808"/>
                  <a:gd name="connsiteY32" fmla="*/ 722878 h 1291595"/>
                  <a:gd name="connsiteX33" fmla="*/ 0 w 512808"/>
                  <a:gd name="connsiteY33" fmla="*/ 350381 h 1291595"/>
                  <a:gd name="connsiteX34" fmla="*/ 85839 w 512808"/>
                  <a:gd name="connsiteY34" fmla="*/ 264542 h 1291595"/>
                  <a:gd name="connsiteX35" fmla="*/ 251550 w 512808"/>
                  <a:gd name="connsiteY35" fmla="*/ 0 h 1291595"/>
                  <a:gd name="connsiteX36" fmla="*/ 374038 w 512808"/>
                  <a:gd name="connsiteY36" fmla="*/ 122488 h 1291595"/>
                  <a:gd name="connsiteX37" fmla="*/ 251550 w 512808"/>
                  <a:gd name="connsiteY37" fmla="*/ 244976 h 1291595"/>
                  <a:gd name="connsiteX38" fmla="*/ 129062 w 512808"/>
                  <a:gd name="connsiteY38" fmla="*/ 122488 h 1291595"/>
                  <a:gd name="connsiteX39" fmla="*/ 251550 w 512808"/>
                  <a:gd name="connsiteY39" fmla="*/ 0 h 1291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12808" h="1291595">
                    <a:moveTo>
                      <a:pt x="85839" y="264542"/>
                    </a:moveTo>
                    <a:lnTo>
                      <a:pt x="91440" y="264542"/>
                    </a:lnTo>
                    <a:lnTo>
                      <a:pt x="122168" y="264542"/>
                    </a:lnTo>
                    <a:lnTo>
                      <a:pt x="390640" y="264542"/>
                    </a:lnTo>
                    <a:lnTo>
                      <a:pt x="421368" y="264542"/>
                    </a:lnTo>
                    <a:lnTo>
                      <a:pt x="426969" y="264542"/>
                    </a:lnTo>
                    <a:cubicBezTo>
                      <a:pt x="474377" y="264542"/>
                      <a:pt x="512808" y="302973"/>
                      <a:pt x="512808" y="350381"/>
                    </a:cubicBezTo>
                    <a:lnTo>
                      <a:pt x="512808" y="722878"/>
                    </a:lnTo>
                    <a:cubicBezTo>
                      <a:pt x="512808" y="748128"/>
                      <a:pt x="492338" y="768598"/>
                      <a:pt x="467088" y="768598"/>
                    </a:cubicBezTo>
                    <a:cubicBezTo>
                      <a:pt x="448151" y="768598"/>
                      <a:pt x="431902" y="757084"/>
                      <a:pt x="424961" y="740674"/>
                    </a:cubicBezTo>
                    <a:lnTo>
                      <a:pt x="424105" y="736435"/>
                    </a:lnTo>
                    <a:lnTo>
                      <a:pt x="424292" y="735984"/>
                    </a:lnTo>
                    <a:lnTo>
                      <a:pt x="424292" y="412520"/>
                    </a:lnTo>
                    <a:cubicBezTo>
                      <a:pt x="424292" y="402420"/>
                      <a:pt x="416104" y="394232"/>
                      <a:pt x="406004" y="394232"/>
                    </a:cubicBezTo>
                    <a:cubicBezTo>
                      <a:pt x="400954" y="394232"/>
                      <a:pt x="396382" y="396279"/>
                      <a:pt x="393073" y="399589"/>
                    </a:cubicBezTo>
                    <a:lnTo>
                      <a:pt x="390640" y="405461"/>
                    </a:lnTo>
                    <a:lnTo>
                      <a:pt x="390640" y="1232159"/>
                    </a:lnTo>
                    <a:cubicBezTo>
                      <a:pt x="390640" y="1264985"/>
                      <a:pt x="364030" y="1291595"/>
                      <a:pt x="331204" y="1291595"/>
                    </a:cubicBezTo>
                    <a:cubicBezTo>
                      <a:pt x="298378" y="1291595"/>
                      <a:pt x="271768" y="1264985"/>
                      <a:pt x="271768" y="1232159"/>
                    </a:cubicBezTo>
                    <a:lnTo>
                      <a:pt x="271768" y="768598"/>
                    </a:lnTo>
                    <a:lnTo>
                      <a:pt x="241040" y="768598"/>
                    </a:lnTo>
                    <a:lnTo>
                      <a:pt x="241040" y="1232159"/>
                    </a:lnTo>
                    <a:cubicBezTo>
                      <a:pt x="241040" y="1264985"/>
                      <a:pt x="214430" y="1291595"/>
                      <a:pt x="181604" y="1291595"/>
                    </a:cubicBezTo>
                    <a:cubicBezTo>
                      <a:pt x="148778" y="1291595"/>
                      <a:pt x="122168" y="1264985"/>
                      <a:pt x="122168" y="1232159"/>
                    </a:cubicBezTo>
                    <a:lnTo>
                      <a:pt x="122168" y="405460"/>
                    </a:lnTo>
                    <a:lnTo>
                      <a:pt x="119736" y="399589"/>
                    </a:lnTo>
                    <a:cubicBezTo>
                      <a:pt x="116426" y="396279"/>
                      <a:pt x="111854" y="394232"/>
                      <a:pt x="106804" y="394232"/>
                    </a:cubicBezTo>
                    <a:cubicBezTo>
                      <a:pt x="96704" y="394232"/>
                      <a:pt x="88516" y="402420"/>
                      <a:pt x="88516" y="412520"/>
                    </a:cubicBezTo>
                    <a:lnTo>
                      <a:pt x="88516" y="735984"/>
                    </a:lnTo>
                    <a:lnTo>
                      <a:pt x="88703" y="736435"/>
                    </a:lnTo>
                    <a:lnTo>
                      <a:pt x="87847" y="740674"/>
                    </a:lnTo>
                    <a:cubicBezTo>
                      <a:pt x="80907" y="757084"/>
                      <a:pt x="64658" y="768598"/>
                      <a:pt x="45720" y="768598"/>
                    </a:cubicBezTo>
                    <a:cubicBezTo>
                      <a:pt x="20470" y="768598"/>
                      <a:pt x="0" y="748128"/>
                      <a:pt x="0" y="722878"/>
                    </a:cubicBezTo>
                    <a:lnTo>
                      <a:pt x="0" y="350381"/>
                    </a:lnTo>
                    <a:cubicBezTo>
                      <a:pt x="0" y="302973"/>
                      <a:pt x="38431" y="264542"/>
                      <a:pt x="85839" y="264542"/>
                    </a:cubicBezTo>
                    <a:close/>
                    <a:moveTo>
                      <a:pt x="251550" y="0"/>
                    </a:moveTo>
                    <a:cubicBezTo>
                      <a:pt x="319198" y="0"/>
                      <a:pt x="374038" y="54840"/>
                      <a:pt x="374038" y="122488"/>
                    </a:cubicBezTo>
                    <a:cubicBezTo>
                      <a:pt x="374038" y="190136"/>
                      <a:pt x="319198" y="244976"/>
                      <a:pt x="251550" y="244976"/>
                    </a:cubicBezTo>
                    <a:cubicBezTo>
                      <a:pt x="183902" y="244976"/>
                      <a:pt x="129062" y="190136"/>
                      <a:pt x="129062" y="122488"/>
                    </a:cubicBezTo>
                    <a:cubicBezTo>
                      <a:pt x="129062" y="54840"/>
                      <a:pt x="183902" y="0"/>
                      <a:pt x="251550" y="0"/>
                    </a:cubicBezTo>
                    <a:close/>
                  </a:path>
                </a:pathLst>
              </a:custGeom>
              <a:grpFill/>
              <a:ln w="3175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" name="Freeform 196"/>
              <p:cNvSpPr/>
              <p:nvPr/>
            </p:nvSpPr>
            <p:spPr>
              <a:xfrm>
                <a:off x="3819493" y="1528628"/>
                <a:ext cx="787271" cy="1689015"/>
              </a:xfrm>
              <a:custGeom>
                <a:avLst/>
                <a:gdLst>
                  <a:gd name="connsiteX0" fmla="*/ 166619 w 602029"/>
                  <a:gd name="connsiteY0" fmla="*/ 264542 h 1291595"/>
                  <a:gd name="connsiteX1" fmla="*/ 166620 w 602029"/>
                  <a:gd name="connsiteY1" fmla="*/ 264542 h 1291595"/>
                  <a:gd name="connsiteX2" fmla="*/ 428634 w 602029"/>
                  <a:gd name="connsiteY2" fmla="*/ 264542 h 1291595"/>
                  <a:gd name="connsiteX3" fmla="*/ 435091 w 602029"/>
                  <a:gd name="connsiteY3" fmla="*/ 264542 h 1291595"/>
                  <a:gd name="connsiteX4" fmla="*/ 454339 w 602029"/>
                  <a:gd name="connsiteY4" fmla="*/ 269732 h 1291595"/>
                  <a:gd name="connsiteX5" fmla="*/ 489482 w 602029"/>
                  <a:gd name="connsiteY5" fmla="*/ 304875 h 1291595"/>
                  <a:gd name="connsiteX6" fmla="*/ 600279 w 602029"/>
                  <a:gd name="connsiteY6" fmla="*/ 686222 h 1291595"/>
                  <a:gd name="connsiteX7" fmla="*/ 569014 w 602029"/>
                  <a:gd name="connsiteY7" fmla="*/ 742589 h 1291595"/>
                  <a:gd name="connsiteX8" fmla="*/ 521127 w 602029"/>
                  <a:gd name="connsiteY8" fmla="*/ 727123 h 1291595"/>
                  <a:gd name="connsiteX9" fmla="*/ 519154 w 602029"/>
                  <a:gd name="connsiteY9" fmla="*/ 723276 h 1291595"/>
                  <a:gd name="connsiteX10" fmla="*/ 519209 w 602029"/>
                  <a:gd name="connsiteY10" fmla="*/ 722792 h 1291595"/>
                  <a:gd name="connsiteX11" fmla="*/ 435091 w 602029"/>
                  <a:gd name="connsiteY11" fmla="*/ 425635 h 1291595"/>
                  <a:gd name="connsiteX12" fmla="*/ 435091 w 602029"/>
                  <a:gd name="connsiteY12" fmla="*/ 531915 h 1291595"/>
                  <a:gd name="connsiteX13" fmla="*/ 532452 w 602029"/>
                  <a:gd name="connsiteY13" fmla="*/ 886095 h 1291595"/>
                  <a:gd name="connsiteX14" fmla="*/ 435092 w 602029"/>
                  <a:gd name="connsiteY14" fmla="*/ 886095 h 1291595"/>
                  <a:gd name="connsiteX15" fmla="*/ 435092 w 602029"/>
                  <a:gd name="connsiteY15" fmla="*/ 1232159 h 1291595"/>
                  <a:gd name="connsiteX16" fmla="*/ 375656 w 602029"/>
                  <a:gd name="connsiteY16" fmla="*/ 1291595 h 1291595"/>
                  <a:gd name="connsiteX17" fmla="*/ 316220 w 602029"/>
                  <a:gd name="connsiteY17" fmla="*/ 1232159 h 1291595"/>
                  <a:gd name="connsiteX18" fmla="*/ 316220 w 602029"/>
                  <a:gd name="connsiteY18" fmla="*/ 886095 h 1291595"/>
                  <a:gd name="connsiteX19" fmla="*/ 285492 w 602029"/>
                  <a:gd name="connsiteY19" fmla="*/ 886095 h 1291595"/>
                  <a:gd name="connsiteX20" fmla="*/ 285492 w 602029"/>
                  <a:gd name="connsiteY20" fmla="*/ 1232159 h 1291595"/>
                  <a:gd name="connsiteX21" fmla="*/ 226056 w 602029"/>
                  <a:gd name="connsiteY21" fmla="*/ 1291595 h 1291595"/>
                  <a:gd name="connsiteX22" fmla="*/ 166620 w 602029"/>
                  <a:gd name="connsiteY22" fmla="*/ 1232159 h 1291595"/>
                  <a:gd name="connsiteX23" fmla="*/ 166620 w 602029"/>
                  <a:gd name="connsiteY23" fmla="*/ 886095 h 1291595"/>
                  <a:gd name="connsiteX24" fmla="*/ 67018 w 602029"/>
                  <a:gd name="connsiteY24" fmla="*/ 886095 h 1291595"/>
                  <a:gd name="connsiteX25" fmla="*/ 166619 w 602029"/>
                  <a:gd name="connsiteY25" fmla="*/ 523766 h 1291595"/>
                  <a:gd name="connsiteX26" fmla="*/ 166619 w 602029"/>
                  <a:gd name="connsiteY26" fmla="*/ 411846 h 1291595"/>
                  <a:gd name="connsiteX27" fmla="*/ 165999 w 602029"/>
                  <a:gd name="connsiteY27" fmla="*/ 412662 h 1291595"/>
                  <a:gd name="connsiteX28" fmla="*/ 83790 w 602029"/>
                  <a:gd name="connsiteY28" fmla="*/ 725504 h 1291595"/>
                  <a:gd name="connsiteX29" fmla="*/ 83856 w 602029"/>
                  <a:gd name="connsiteY29" fmla="*/ 725988 h 1291595"/>
                  <a:gd name="connsiteX30" fmla="*/ 81951 w 602029"/>
                  <a:gd name="connsiteY30" fmla="*/ 729870 h 1291595"/>
                  <a:gd name="connsiteX31" fmla="*/ 34111 w 602029"/>
                  <a:gd name="connsiteY31" fmla="*/ 746171 h 1291595"/>
                  <a:gd name="connsiteX32" fmla="*/ 1512 w 602029"/>
                  <a:gd name="connsiteY32" fmla="*/ 690332 h 1291595"/>
                  <a:gd name="connsiteX33" fmla="*/ 96183 w 602029"/>
                  <a:gd name="connsiteY33" fmla="*/ 330067 h 1291595"/>
                  <a:gd name="connsiteX34" fmla="*/ 105773 w 602029"/>
                  <a:gd name="connsiteY34" fmla="*/ 304875 h 1291595"/>
                  <a:gd name="connsiteX35" fmla="*/ 140916 w 602029"/>
                  <a:gd name="connsiteY35" fmla="*/ 269732 h 1291595"/>
                  <a:gd name="connsiteX36" fmla="*/ 296002 w 602029"/>
                  <a:gd name="connsiteY36" fmla="*/ 0 h 1291595"/>
                  <a:gd name="connsiteX37" fmla="*/ 418490 w 602029"/>
                  <a:gd name="connsiteY37" fmla="*/ 122488 h 1291595"/>
                  <a:gd name="connsiteX38" fmla="*/ 296002 w 602029"/>
                  <a:gd name="connsiteY38" fmla="*/ 244976 h 1291595"/>
                  <a:gd name="connsiteX39" fmla="*/ 173514 w 602029"/>
                  <a:gd name="connsiteY39" fmla="*/ 122488 h 1291595"/>
                  <a:gd name="connsiteX40" fmla="*/ 296002 w 602029"/>
                  <a:gd name="connsiteY40" fmla="*/ 0 h 1291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602029" h="1291595">
                    <a:moveTo>
                      <a:pt x="166619" y="264542"/>
                    </a:moveTo>
                    <a:lnTo>
                      <a:pt x="166620" y="264542"/>
                    </a:lnTo>
                    <a:lnTo>
                      <a:pt x="428634" y="264542"/>
                    </a:lnTo>
                    <a:lnTo>
                      <a:pt x="435091" y="264542"/>
                    </a:lnTo>
                    <a:lnTo>
                      <a:pt x="454339" y="269732"/>
                    </a:lnTo>
                    <a:cubicBezTo>
                      <a:pt x="470140" y="276415"/>
                      <a:pt x="482798" y="289074"/>
                      <a:pt x="489482" y="304875"/>
                    </a:cubicBezTo>
                    <a:lnTo>
                      <a:pt x="600279" y="686222"/>
                    </a:lnTo>
                    <a:cubicBezTo>
                      <a:pt x="607156" y="710517"/>
                      <a:pt x="593158" y="735754"/>
                      <a:pt x="569014" y="742589"/>
                    </a:cubicBezTo>
                    <a:cubicBezTo>
                      <a:pt x="550906" y="747715"/>
                      <a:pt x="532232" y="741035"/>
                      <a:pt x="521127" y="727123"/>
                    </a:cubicBezTo>
                    <a:lnTo>
                      <a:pt x="519154" y="723276"/>
                    </a:lnTo>
                    <a:cubicBezTo>
                      <a:pt x="519172" y="723115"/>
                      <a:pt x="519191" y="722953"/>
                      <a:pt x="519209" y="722792"/>
                    </a:cubicBezTo>
                    <a:lnTo>
                      <a:pt x="435091" y="425635"/>
                    </a:lnTo>
                    <a:lnTo>
                      <a:pt x="435091" y="531915"/>
                    </a:lnTo>
                    <a:lnTo>
                      <a:pt x="532452" y="886095"/>
                    </a:lnTo>
                    <a:lnTo>
                      <a:pt x="435092" y="886095"/>
                    </a:lnTo>
                    <a:lnTo>
                      <a:pt x="435092" y="1232159"/>
                    </a:lnTo>
                    <a:cubicBezTo>
                      <a:pt x="435092" y="1264985"/>
                      <a:pt x="408482" y="1291595"/>
                      <a:pt x="375656" y="1291595"/>
                    </a:cubicBezTo>
                    <a:cubicBezTo>
                      <a:pt x="342830" y="1291595"/>
                      <a:pt x="316220" y="1264985"/>
                      <a:pt x="316220" y="1232159"/>
                    </a:cubicBezTo>
                    <a:lnTo>
                      <a:pt x="316220" y="886095"/>
                    </a:lnTo>
                    <a:lnTo>
                      <a:pt x="285492" y="886095"/>
                    </a:lnTo>
                    <a:lnTo>
                      <a:pt x="285492" y="1232159"/>
                    </a:lnTo>
                    <a:cubicBezTo>
                      <a:pt x="285492" y="1264985"/>
                      <a:pt x="258882" y="1291595"/>
                      <a:pt x="226056" y="1291595"/>
                    </a:cubicBezTo>
                    <a:cubicBezTo>
                      <a:pt x="193230" y="1291595"/>
                      <a:pt x="166620" y="1264985"/>
                      <a:pt x="166620" y="1232159"/>
                    </a:cubicBezTo>
                    <a:lnTo>
                      <a:pt x="166620" y="886095"/>
                    </a:lnTo>
                    <a:lnTo>
                      <a:pt x="67018" y="886095"/>
                    </a:lnTo>
                    <a:lnTo>
                      <a:pt x="166619" y="523766"/>
                    </a:lnTo>
                    <a:lnTo>
                      <a:pt x="166619" y="411846"/>
                    </a:lnTo>
                    <a:lnTo>
                      <a:pt x="165999" y="412662"/>
                    </a:lnTo>
                    <a:lnTo>
                      <a:pt x="83790" y="725504"/>
                    </a:lnTo>
                    <a:cubicBezTo>
                      <a:pt x="83812" y="725665"/>
                      <a:pt x="83834" y="725827"/>
                      <a:pt x="83856" y="725988"/>
                    </a:cubicBezTo>
                    <a:lnTo>
                      <a:pt x="81951" y="729870"/>
                    </a:lnTo>
                    <a:cubicBezTo>
                      <a:pt x="71068" y="743978"/>
                      <a:pt x="52427" y="750984"/>
                      <a:pt x="34111" y="746171"/>
                    </a:cubicBezTo>
                    <a:cubicBezTo>
                      <a:pt x="9690" y="739754"/>
                      <a:pt x="-4906" y="714753"/>
                      <a:pt x="1512" y="690332"/>
                    </a:cubicBezTo>
                    <a:lnTo>
                      <a:pt x="96183" y="330067"/>
                    </a:lnTo>
                    <a:lnTo>
                      <a:pt x="105773" y="304875"/>
                    </a:lnTo>
                    <a:cubicBezTo>
                      <a:pt x="112456" y="289074"/>
                      <a:pt x="125115" y="276415"/>
                      <a:pt x="140916" y="269732"/>
                    </a:cubicBezTo>
                    <a:close/>
                    <a:moveTo>
                      <a:pt x="296002" y="0"/>
                    </a:moveTo>
                    <a:cubicBezTo>
                      <a:pt x="363650" y="0"/>
                      <a:pt x="418490" y="54840"/>
                      <a:pt x="418490" y="122488"/>
                    </a:cubicBezTo>
                    <a:cubicBezTo>
                      <a:pt x="418490" y="190136"/>
                      <a:pt x="363650" y="244976"/>
                      <a:pt x="296002" y="244976"/>
                    </a:cubicBezTo>
                    <a:cubicBezTo>
                      <a:pt x="228354" y="244976"/>
                      <a:pt x="173514" y="190136"/>
                      <a:pt x="173514" y="122488"/>
                    </a:cubicBezTo>
                    <a:cubicBezTo>
                      <a:pt x="173514" y="54840"/>
                      <a:pt x="228354" y="0"/>
                      <a:pt x="296002" y="0"/>
                    </a:cubicBezTo>
                    <a:close/>
                  </a:path>
                </a:pathLst>
              </a:custGeom>
              <a:grpFill/>
              <a:ln w="3175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8" name="Freeform 5"/>
            <p:cNvSpPr>
              <a:spLocks noEditPoints="1"/>
            </p:cNvSpPr>
            <p:nvPr/>
          </p:nvSpPr>
          <p:spPr bwMode="auto">
            <a:xfrm>
              <a:off x="8160050" y="962862"/>
              <a:ext cx="361650" cy="371546"/>
            </a:xfrm>
            <a:custGeom>
              <a:avLst/>
              <a:gdLst>
                <a:gd name="T0" fmla="*/ 1388 w 2136"/>
                <a:gd name="T1" fmla="*/ 1324 h 2193"/>
                <a:gd name="T2" fmla="*/ 1695 w 2136"/>
                <a:gd name="T3" fmla="*/ 1753 h 2193"/>
                <a:gd name="T4" fmla="*/ 2057 w 2136"/>
                <a:gd name="T5" fmla="*/ 1884 h 2193"/>
                <a:gd name="T6" fmla="*/ 324 w 2136"/>
                <a:gd name="T7" fmla="*/ 2193 h 2193"/>
                <a:gd name="T8" fmla="*/ 0 w 2136"/>
                <a:gd name="T9" fmla="*/ 936 h 2193"/>
                <a:gd name="T10" fmla="*/ 440 w 2136"/>
                <a:gd name="T11" fmla="*/ 479 h 2193"/>
                <a:gd name="T12" fmla="*/ 221 w 2136"/>
                <a:gd name="T13" fmla="*/ 660 h 2193"/>
                <a:gd name="T14" fmla="*/ 1736 w 2136"/>
                <a:gd name="T15" fmla="*/ 767 h 2193"/>
                <a:gd name="T16" fmla="*/ 552 w 2136"/>
                <a:gd name="T17" fmla="*/ 934 h 2193"/>
                <a:gd name="T18" fmla="*/ 478 w 2136"/>
                <a:gd name="T19" fmla="*/ 1005 h 2193"/>
                <a:gd name="T20" fmla="*/ 664 w 2136"/>
                <a:gd name="T21" fmla="*/ 970 h 2193"/>
                <a:gd name="T22" fmla="*/ 843 w 2136"/>
                <a:gd name="T23" fmla="*/ 934 h 2193"/>
                <a:gd name="T24" fmla="*/ 769 w 2136"/>
                <a:gd name="T25" fmla="*/ 1005 h 2193"/>
                <a:gd name="T26" fmla="*/ 952 w 2136"/>
                <a:gd name="T27" fmla="*/ 967 h 2193"/>
                <a:gd name="T28" fmla="*/ 1064 w 2136"/>
                <a:gd name="T29" fmla="*/ 934 h 2193"/>
                <a:gd name="T30" fmla="*/ 1147 w 2136"/>
                <a:gd name="T31" fmla="*/ 1008 h 2193"/>
                <a:gd name="T32" fmla="*/ 1131 w 2136"/>
                <a:gd name="T33" fmla="*/ 934 h 2193"/>
                <a:gd name="T34" fmla="*/ 1486 w 2136"/>
                <a:gd name="T35" fmla="*/ 934 h 2193"/>
                <a:gd name="T36" fmla="*/ 1343 w 2136"/>
                <a:gd name="T37" fmla="*/ 1005 h 2193"/>
                <a:gd name="T38" fmla="*/ 1707 w 2136"/>
                <a:gd name="T39" fmla="*/ 1008 h 2193"/>
                <a:gd name="T40" fmla="*/ 1636 w 2136"/>
                <a:gd name="T41" fmla="*/ 936 h 2193"/>
                <a:gd name="T42" fmla="*/ 1707 w 2136"/>
                <a:gd name="T43" fmla="*/ 1008 h 2193"/>
                <a:gd name="T44" fmla="*/ 683 w 2136"/>
                <a:gd name="T45" fmla="*/ 1998 h 2193"/>
                <a:gd name="T46" fmla="*/ 493 w 2136"/>
                <a:gd name="T47" fmla="*/ 1951 h 2193"/>
                <a:gd name="T48" fmla="*/ 576 w 2136"/>
                <a:gd name="T49" fmla="*/ 2022 h 2193"/>
                <a:gd name="T50" fmla="*/ 974 w 2136"/>
                <a:gd name="T51" fmla="*/ 1986 h 2193"/>
                <a:gd name="T52" fmla="*/ 762 w 2136"/>
                <a:gd name="T53" fmla="*/ 1962 h 2193"/>
                <a:gd name="T54" fmla="*/ 1157 w 2136"/>
                <a:gd name="T55" fmla="*/ 2022 h 2193"/>
                <a:gd name="T56" fmla="*/ 1269 w 2136"/>
                <a:gd name="T57" fmla="*/ 1986 h 2193"/>
                <a:gd name="T58" fmla="*/ 1081 w 2136"/>
                <a:gd name="T59" fmla="*/ 1951 h 2193"/>
                <a:gd name="T60" fmla="*/ 1157 w 2136"/>
                <a:gd name="T61" fmla="*/ 2022 h 2193"/>
                <a:gd name="T62" fmla="*/ 1340 w 2136"/>
                <a:gd name="T63" fmla="*/ 1984 h 2193"/>
                <a:gd name="T64" fmla="*/ 1555 w 2136"/>
                <a:gd name="T65" fmla="*/ 1972 h 2193"/>
                <a:gd name="T66" fmla="*/ 212 w 2136"/>
                <a:gd name="T67" fmla="*/ 2020 h 2193"/>
                <a:gd name="T68" fmla="*/ 326 w 2136"/>
                <a:gd name="T69" fmla="*/ 1948 h 2193"/>
                <a:gd name="T70" fmla="*/ 1721 w 2136"/>
                <a:gd name="T71" fmla="*/ 2022 h 2193"/>
                <a:gd name="T72" fmla="*/ 1781 w 2136"/>
                <a:gd name="T73" fmla="*/ 1951 h 2193"/>
                <a:gd name="T74" fmla="*/ 1662 w 2136"/>
                <a:gd name="T75" fmla="*/ 2024 h 2193"/>
                <a:gd name="T76" fmla="*/ 231 w 2136"/>
                <a:gd name="T77" fmla="*/ 934 h 2193"/>
                <a:gd name="T78" fmla="*/ 369 w 2136"/>
                <a:gd name="T79" fmla="*/ 970 h 2193"/>
                <a:gd name="T80" fmla="*/ 1328 w 2136"/>
                <a:gd name="T81" fmla="*/ 334 h 2193"/>
                <a:gd name="T82" fmla="*/ 1662 w 2136"/>
                <a:gd name="T83" fmla="*/ 0 h 2193"/>
                <a:gd name="T84" fmla="*/ 609 w 2136"/>
                <a:gd name="T85" fmla="*/ 703 h 2193"/>
                <a:gd name="T86" fmla="*/ 1281 w 2136"/>
                <a:gd name="T87" fmla="*/ 139 h 2193"/>
                <a:gd name="T88" fmla="*/ 1467 w 2136"/>
                <a:gd name="T89" fmla="*/ 1608 h 2193"/>
                <a:gd name="T90" fmla="*/ 2048 w 2136"/>
                <a:gd name="T91" fmla="*/ 1248 h 2193"/>
                <a:gd name="T92" fmla="*/ 2136 w 2136"/>
                <a:gd name="T93" fmla="*/ 1598 h 2193"/>
                <a:gd name="T94" fmla="*/ 1800 w 2136"/>
                <a:gd name="T95" fmla="*/ 1682 h 2193"/>
                <a:gd name="T96" fmla="*/ 1795 w 2136"/>
                <a:gd name="T97" fmla="*/ 1462 h 2193"/>
                <a:gd name="T98" fmla="*/ 1509 w 2136"/>
                <a:gd name="T99" fmla="*/ 729 h 2193"/>
                <a:gd name="T100" fmla="*/ 1802 w 2136"/>
                <a:gd name="T101" fmla="*/ 729 h 2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36" h="2193">
                  <a:moveTo>
                    <a:pt x="2059" y="1174"/>
                  </a:moveTo>
                  <a:cubicBezTo>
                    <a:pt x="2040" y="1174"/>
                    <a:pt x="2024" y="1174"/>
                    <a:pt x="2007" y="1174"/>
                  </a:cubicBezTo>
                  <a:cubicBezTo>
                    <a:pt x="1852" y="1174"/>
                    <a:pt x="1698" y="1174"/>
                    <a:pt x="1540" y="1174"/>
                  </a:cubicBezTo>
                  <a:cubicBezTo>
                    <a:pt x="1452" y="1174"/>
                    <a:pt x="1388" y="1239"/>
                    <a:pt x="1388" y="1324"/>
                  </a:cubicBezTo>
                  <a:cubicBezTo>
                    <a:pt x="1388" y="1415"/>
                    <a:pt x="1388" y="1508"/>
                    <a:pt x="1388" y="1598"/>
                  </a:cubicBezTo>
                  <a:cubicBezTo>
                    <a:pt x="1388" y="1634"/>
                    <a:pt x="1395" y="1667"/>
                    <a:pt x="1419" y="1698"/>
                  </a:cubicBezTo>
                  <a:cubicBezTo>
                    <a:pt x="1448" y="1734"/>
                    <a:pt x="1483" y="1753"/>
                    <a:pt x="1528" y="1753"/>
                  </a:cubicBezTo>
                  <a:cubicBezTo>
                    <a:pt x="1583" y="1753"/>
                    <a:pt x="1640" y="1753"/>
                    <a:pt x="1695" y="1753"/>
                  </a:cubicBezTo>
                  <a:cubicBezTo>
                    <a:pt x="1809" y="1753"/>
                    <a:pt x="1924" y="1753"/>
                    <a:pt x="2038" y="1753"/>
                  </a:cubicBezTo>
                  <a:cubicBezTo>
                    <a:pt x="2043" y="1753"/>
                    <a:pt x="2048" y="1753"/>
                    <a:pt x="2055" y="1753"/>
                  </a:cubicBezTo>
                  <a:cubicBezTo>
                    <a:pt x="2055" y="1758"/>
                    <a:pt x="2057" y="1760"/>
                    <a:pt x="2057" y="1762"/>
                  </a:cubicBezTo>
                  <a:cubicBezTo>
                    <a:pt x="2057" y="1803"/>
                    <a:pt x="2057" y="1843"/>
                    <a:pt x="2057" y="1884"/>
                  </a:cubicBezTo>
                  <a:cubicBezTo>
                    <a:pt x="2052" y="2034"/>
                    <a:pt x="1952" y="2155"/>
                    <a:pt x="1807" y="2186"/>
                  </a:cubicBezTo>
                  <a:cubicBezTo>
                    <a:pt x="1783" y="2191"/>
                    <a:pt x="1759" y="2193"/>
                    <a:pt x="1736" y="2193"/>
                  </a:cubicBezTo>
                  <a:cubicBezTo>
                    <a:pt x="1533" y="2193"/>
                    <a:pt x="1331" y="2193"/>
                    <a:pt x="1128" y="2193"/>
                  </a:cubicBezTo>
                  <a:cubicBezTo>
                    <a:pt x="859" y="2193"/>
                    <a:pt x="593" y="2193"/>
                    <a:pt x="324" y="2193"/>
                  </a:cubicBezTo>
                  <a:cubicBezTo>
                    <a:pt x="226" y="2193"/>
                    <a:pt x="143" y="2158"/>
                    <a:pt x="78" y="2084"/>
                  </a:cubicBezTo>
                  <a:cubicBezTo>
                    <a:pt x="26" y="2024"/>
                    <a:pt x="2" y="1953"/>
                    <a:pt x="0" y="1874"/>
                  </a:cubicBezTo>
                  <a:cubicBezTo>
                    <a:pt x="0" y="1796"/>
                    <a:pt x="0" y="1717"/>
                    <a:pt x="0" y="1639"/>
                  </a:cubicBezTo>
                  <a:cubicBezTo>
                    <a:pt x="0" y="1405"/>
                    <a:pt x="0" y="1170"/>
                    <a:pt x="0" y="936"/>
                  </a:cubicBezTo>
                  <a:cubicBezTo>
                    <a:pt x="0" y="889"/>
                    <a:pt x="0" y="841"/>
                    <a:pt x="0" y="793"/>
                  </a:cubicBezTo>
                  <a:cubicBezTo>
                    <a:pt x="7" y="641"/>
                    <a:pt x="107" y="517"/>
                    <a:pt x="259" y="484"/>
                  </a:cubicBezTo>
                  <a:cubicBezTo>
                    <a:pt x="271" y="481"/>
                    <a:pt x="281" y="479"/>
                    <a:pt x="293" y="479"/>
                  </a:cubicBezTo>
                  <a:cubicBezTo>
                    <a:pt x="343" y="479"/>
                    <a:pt x="390" y="479"/>
                    <a:pt x="440" y="479"/>
                  </a:cubicBezTo>
                  <a:cubicBezTo>
                    <a:pt x="440" y="524"/>
                    <a:pt x="440" y="572"/>
                    <a:pt x="440" y="620"/>
                  </a:cubicBezTo>
                  <a:cubicBezTo>
                    <a:pt x="436" y="620"/>
                    <a:pt x="428" y="622"/>
                    <a:pt x="424" y="622"/>
                  </a:cubicBezTo>
                  <a:cubicBezTo>
                    <a:pt x="378" y="622"/>
                    <a:pt x="331" y="622"/>
                    <a:pt x="286" y="622"/>
                  </a:cubicBezTo>
                  <a:cubicBezTo>
                    <a:pt x="257" y="622"/>
                    <a:pt x="236" y="634"/>
                    <a:pt x="221" y="660"/>
                  </a:cubicBezTo>
                  <a:cubicBezTo>
                    <a:pt x="195" y="708"/>
                    <a:pt x="228" y="767"/>
                    <a:pt x="283" y="767"/>
                  </a:cubicBezTo>
                  <a:cubicBezTo>
                    <a:pt x="324" y="770"/>
                    <a:pt x="366" y="767"/>
                    <a:pt x="407" y="767"/>
                  </a:cubicBezTo>
                  <a:cubicBezTo>
                    <a:pt x="645" y="767"/>
                    <a:pt x="881" y="767"/>
                    <a:pt x="1119" y="767"/>
                  </a:cubicBezTo>
                  <a:cubicBezTo>
                    <a:pt x="1324" y="767"/>
                    <a:pt x="1531" y="767"/>
                    <a:pt x="1736" y="767"/>
                  </a:cubicBezTo>
                  <a:cubicBezTo>
                    <a:pt x="1819" y="767"/>
                    <a:pt x="1895" y="793"/>
                    <a:pt x="1957" y="851"/>
                  </a:cubicBezTo>
                  <a:cubicBezTo>
                    <a:pt x="2019" y="908"/>
                    <a:pt x="2055" y="979"/>
                    <a:pt x="2059" y="1062"/>
                  </a:cubicBezTo>
                  <a:cubicBezTo>
                    <a:pt x="2062" y="1098"/>
                    <a:pt x="2059" y="1134"/>
                    <a:pt x="2059" y="1174"/>
                  </a:cubicBezTo>
                  <a:close/>
                  <a:moveTo>
                    <a:pt x="552" y="934"/>
                  </a:moveTo>
                  <a:cubicBezTo>
                    <a:pt x="552" y="934"/>
                    <a:pt x="552" y="934"/>
                    <a:pt x="552" y="934"/>
                  </a:cubicBezTo>
                  <a:cubicBezTo>
                    <a:pt x="528" y="934"/>
                    <a:pt x="502" y="934"/>
                    <a:pt x="478" y="934"/>
                  </a:cubicBezTo>
                  <a:cubicBezTo>
                    <a:pt x="459" y="934"/>
                    <a:pt x="445" y="951"/>
                    <a:pt x="445" y="970"/>
                  </a:cubicBezTo>
                  <a:cubicBezTo>
                    <a:pt x="445" y="989"/>
                    <a:pt x="457" y="1003"/>
                    <a:pt x="478" y="1005"/>
                  </a:cubicBezTo>
                  <a:cubicBezTo>
                    <a:pt x="483" y="1005"/>
                    <a:pt x="490" y="1005"/>
                    <a:pt x="497" y="1005"/>
                  </a:cubicBezTo>
                  <a:cubicBezTo>
                    <a:pt x="536" y="1005"/>
                    <a:pt x="576" y="1005"/>
                    <a:pt x="614" y="1005"/>
                  </a:cubicBezTo>
                  <a:cubicBezTo>
                    <a:pt x="621" y="1005"/>
                    <a:pt x="628" y="1005"/>
                    <a:pt x="636" y="1003"/>
                  </a:cubicBezTo>
                  <a:cubicBezTo>
                    <a:pt x="652" y="1001"/>
                    <a:pt x="664" y="984"/>
                    <a:pt x="664" y="970"/>
                  </a:cubicBezTo>
                  <a:cubicBezTo>
                    <a:pt x="664" y="953"/>
                    <a:pt x="655" y="939"/>
                    <a:pt x="638" y="934"/>
                  </a:cubicBezTo>
                  <a:cubicBezTo>
                    <a:pt x="631" y="931"/>
                    <a:pt x="624" y="931"/>
                    <a:pt x="619" y="931"/>
                  </a:cubicBezTo>
                  <a:cubicBezTo>
                    <a:pt x="593" y="934"/>
                    <a:pt x="571" y="934"/>
                    <a:pt x="552" y="934"/>
                  </a:cubicBezTo>
                  <a:close/>
                  <a:moveTo>
                    <a:pt x="843" y="934"/>
                  </a:moveTo>
                  <a:cubicBezTo>
                    <a:pt x="843" y="934"/>
                    <a:pt x="843" y="934"/>
                    <a:pt x="843" y="934"/>
                  </a:cubicBezTo>
                  <a:cubicBezTo>
                    <a:pt x="819" y="934"/>
                    <a:pt x="793" y="934"/>
                    <a:pt x="769" y="934"/>
                  </a:cubicBezTo>
                  <a:cubicBezTo>
                    <a:pt x="747" y="934"/>
                    <a:pt x="733" y="951"/>
                    <a:pt x="733" y="970"/>
                  </a:cubicBezTo>
                  <a:cubicBezTo>
                    <a:pt x="733" y="989"/>
                    <a:pt x="747" y="1005"/>
                    <a:pt x="769" y="1005"/>
                  </a:cubicBezTo>
                  <a:cubicBezTo>
                    <a:pt x="774" y="1005"/>
                    <a:pt x="778" y="1005"/>
                    <a:pt x="786" y="1005"/>
                  </a:cubicBezTo>
                  <a:cubicBezTo>
                    <a:pt x="821" y="1005"/>
                    <a:pt x="857" y="1005"/>
                    <a:pt x="893" y="1005"/>
                  </a:cubicBezTo>
                  <a:cubicBezTo>
                    <a:pt x="902" y="1005"/>
                    <a:pt x="912" y="1005"/>
                    <a:pt x="919" y="1005"/>
                  </a:cubicBezTo>
                  <a:cubicBezTo>
                    <a:pt x="940" y="1003"/>
                    <a:pt x="952" y="986"/>
                    <a:pt x="952" y="967"/>
                  </a:cubicBezTo>
                  <a:cubicBezTo>
                    <a:pt x="950" y="948"/>
                    <a:pt x="936" y="934"/>
                    <a:pt x="914" y="934"/>
                  </a:cubicBezTo>
                  <a:cubicBezTo>
                    <a:pt x="888" y="934"/>
                    <a:pt x="864" y="934"/>
                    <a:pt x="843" y="934"/>
                  </a:cubicBezTo>
                  <a:close/>
                  <a:moveTo>
                    <a:pt x="1131" y="934"/>
                  </a:moveTo>
                  <a:cubicBezTo>
                    <a:pt x="1109" y="934"/>
                    <a:pt x="1086" y="934"/>
                    <a:pt x="1064" y="934"/>
                  </a:cubicBezTo>
                  <a:cubicBezTo>
                    <a:pt x="1052" y="934"/>
                    <a:pt x="1040" y="936"/>
                    <a:pt x="1031" y="948"/>
                  </a:cubicBezTo>
                  <a:cubicBezTo>
                    <a:pt x="1021" y="958"/>
                    <a:pt x="1019" y="972"/>
                    <a:pt x="1024" y="984"/>
                  </a:cubicBezTo>
                  <a:cubicBezTo>
                    <a:pt x="1031" y="1001"/>
                    <a:pt x="1043" y="1008"/>
                    <a:pt x="1059" y="1008"/>
                  </a:cubicBezTo>
                  <a:cubicBezTo>
                    <a:pt x="1088" y="1008"/>
                    <a:pt x="1119" y="1008"/>
                    <a:pt x="1147" y="1008"/>
                  </a:cubicBezTo>
                  <a:cubicBezTo>
                    <a:pt x="1167" y="1008"/>
                    <a:pt x="1186" y="1008"/>
                    <a:pt x="1205" y="1008"/>
                  </a:cubicBezTo>
                  <a:cubicBezTo>
                    <a:pt x="1233" y="1005"/>
                    <a:pt x="1250" y="977"/>
                    <a:pt x="1233" y="953"/>
                  </a:cubicBezTo>
                  <a:cubicBezTo>
                    <a:pt x="1226" y="941"/>
                    <a:pt x="1214" y="936"/>
                    <a:pt x="1200" y="936"/>
                  </a:cubicBezTo>
                  <a:cubicBezTo>
                    <a:pt x="1176" y="934"/>
                    <a:pt x="1152" y="934"/>
                    <a:pt x="1131" y="934"/>
                  </a:cubicBezTo>
                  <a:close/>
                  <a:moveTo>
                    <a:pt x="1419" y="1008"/>
                  </a:moveTo>
                  <a:cubicBezTo>
                    <a:pt x="1440" y="1008"/>
                    <a:pt x="1462" y="1008"/>
                    <a:pt x="1483" y="1008"/>
                  </a:cubicBezTo>
                  <a:cubicBezTo>
                    <a:pt x="1514" y="1008"/>
                    <a:pt x="1531" y="993"/>
                    <a:pt x="1531" y="970"/>
                  </a:cubicBezTo>
                  <a:cubicBezTo>
                    <a:pt x="1531" y="948"/>
                    <a:pt x="1514" y="934"/>
                    <a:pt x="1486" y="934"/>
                  </a:cubicBezTo>
                  <a:cubicBezTo>
                    <a:pt x="1445" y="934"/>
                    <a:pt x="1402" y="934"/>
                    <a:pt x="1362" y="934"/>
                  </a:cubicBezTo>
                  <a:cubicBezTo>
                    <a:pt x="1355" y="934"/>
                    <a:pt x="1350" y="934"/>
                    <a:pt x="1343" y="934"/>
                  </a:cubicBezTo>
                  <a:cubicBezTo>
                    <a:pt x="1326" y="936"/>
                    <a:pt x="1314" y="951"/>
                    <a:pt x="1314" y="970"/>
                  </a:cubicBezTo>
                  <a:cubicBezTo>
                    <a:pt x="1314" y="986"/>
                    <a:pt x="1326" y="1003"/>
                    <a:pt x="1343" y="1005"/>
                  </a:cubicBezTo>
                  <a:cubicBezTo>
                    <a:pt x="1347" y="1008"/>
                    <a:pt x="1355" y="1005"/>
                    <a:pt x="1362" y="1008"/>
                  </a:cubicBezTo>
                  <a:cubicBezTo>
                    <a:pt x="1378" y="1008"/>
                    <a:pt x="1397" y="1008"/>
                    <a:pt x="1419" y="1008"/>
                  </a:cubicBezTo>
                  <a:close/>
                  <a:moveTo>
                    <a:pt x="1707" y="1008"/>
                  </a:moveTo>
                  <a:cubicBezTo>
                    <a:pt x="1707" y="1008"/>
                    <a:pt x="1707" y="1008"/>
                    <a:pt x="1707" y="1008"/>
                  </a:cubicBezTo>
                  <a:cubicBezTo>
                    <a:pt x="1731" y="1008"/>
                    <a:pt x="1755" y="1008"/>
                    <a:pt x="1778" y="1008"/>
                  </a:cubicBezTo>
                  <a:cubicBezTo>
                    <a:pt x="1802" y="1008"/>
                    <a:pt x="1817" y="991"/>
                    <a:pt x="1817" y="972"/>
                  </a:cubicBezTo>
                  <a:cubicBezTo>
                    <a:pt x="1817" y="953"/>
                    <a:pt x="1802" y="936"/>
                    <a:pt x="1781" y="936"/>
                  </a:cubicBezTo>
                  <a:cubicBezTo>
                    <a:pt x="1733" y="936"/>
                    <a:pt x="1683" y="936"/>
                    <a:pt x="1636" y="936"/>
                  </a:cubicBezTo>
                  <a:cubicBezTo>
                    <a:pt x="1626" y="936"/>
                    <a:pt x="1617" y="943"/>
                    <a:pt x="1607" y="948"/>
                  </a:cubicBezTo>
                  <a:cubicBezTo>
                    <a:pt x="1598" y="958"/>
                    <a:pt x="1595" y="970"/>
                    <a:pt x="1600" y="984"/>
                  </a:cubicBezTo>
                  <a:cubicBezTo>
                    <a:pt x="1605" y="998"/>
                    <a:pt x="1617" y="1008"/>
                    <a:pt x="1633" y="1008"/>
                  </a:cubicBezTo>
                  <a:cubicBezTo>
                    <a:pt x="1659" y="1008"/>
                    <a:pt x="1683" y="1008"/>
                    <a:pt x="1707" y="1008"/>
                  </a:cubicBezTo>
                  <a:close/>
                  <a:moveTo>
                    <a:pt x="576" y="2022"/>
                  </a:moveTo>
                  <a:cubicBezTo>
                    <a:pt x="576" y="2022"/>
                    <a:pt x="576" y="2022"/>
                    <a:pt x="576" y="2022"/>
                  </a:cubicBezTo>
                  <a:cubicBezTo>
                    <a:pt x="600" y="2022"/>
                    <a:pt x="626" y="2022"/>
                    <a:pt x="650" y="2022"/>
                  </a:cubicBezTo>
                  <a:cubicBezTo>
                    <a:pt x="666" y="2022"/>
                    <a:pt x="676" y="2012"/>
                    <a:pt x="683" y="1998"/>
                  </a:cubicBezTo>
                  <a:cubicBezTo>
                    <a:pt x="690" y="1984"/>
                    <a:pt x="686" y="1972"/>
                    <a:pt x="676" y="1960"/>
                  </a:cubicBezTo>
                  <a:cubicBezTo>
                    <a:pt x="666" y="1951"/>
                    <a:pt x="657" y="1948"/>
                    <a:pt x="643" y="1948"/>
                  </a:cubicBezTo>
                  <a:cubicBezTo>
                    <a:pt x="597" y="1948"/>
                    <a:pt x="555" y="1948"/>
                    <a:pt x="509" y="1948"/>
                  </a:cubicBezTo>
                  <a:cubicBezTo>
                    <a:pt x="505" y="1948"/>
                    <a:pt x="500" y="1948"/>
                    <a:pt x="493" y="1951"/>
                  </a:cubicBezTo>
                  <a:cubicBezTo>
                    <a:pt x="478" y="1955"/>
                    <a:pt x="469" y="1965"/>
                    <a:pt x="466" y="1979"/>
                  </a:cubicBezTo>
                  <a:cubicBezTo>
                    <a:pt x="464" y="1993"/>
                    <a:pt x="469" y="2005"/>
                    <a:pt x="481" y="2012"/>
                  </a:cubicBezTo>
                  <a:cubicBezTo>
                    <a:pt x="488" y="2017"/>
                    <a:pt x="500" y="2020"/>
                    <a:pt x="507" y="2022"/>
                  </a:cubicBezTo>
                  <a:cubicBezTo>
                    <a:pt x="533" y="2022"/>
                    <a:pt x="555" y="2022"/>
                    <a:pt x="576" y="2022"/>
                  </a:cubicBezTo>
                  <a:close/>
                  <a:moveTo>
                    <a:pt x="864" y="2022"/>
                  </a:moveTo>
                  <a:cubicBezTo>
                    <a:pt x="864" y="2022"/>
                    <a:pt x="864" y="2022"/>
                    <a:pt x="864" y="2022"/>
                  </a:cubicBezTo>
                  <a:cubicBezTo>
                    <a:pt x="888" y="2022"/>
                    <a:pt x="912" y="2022"/>
                    <a:pt x="933" y="2022"/>
                  </a:cubicBezTo>
                  <a:cubicBezTo>
                    <a:pt x="957" y="2022"/>
                    <a:pt x="974" y="2008"/>
                    <a:pt x="974" y="1986"/>
                  </a:cubicBezTo>
                  <a:cubicBezTo>
                    <a:pt x="974" y="1965"/>
                    <a:pt x="957" y="1951"/>
                    <a:pt x="931" y="1948"/>
                  </a:cubicBezTo>
                  <a:cubicBezTo>
                    <a:pt x="924" y="1948"/>
                    <a:pt x="917" y="1948"/>
                    <a:pt x="909" y="1948"/>
                  </a:cubicBezTo>
                  <a:cubicBezTo>
                    <a:pt x="871" y="1948"/>
                    <a:pt x="836" y="1948"/>
                    <a:pt x="797" y="1948"/>
                  </a:cubicBezTo>
                  <a:cubicBezTo>
                    <a:pt x="783" y="1948"/>
                    <a:pt x="771" y="1951"/>
                    <a:pt x="762" y="1962"/>
                  </a:cubicBezTo>
                  <a:cubicBezTo>
                    <a:pt x="752" y="1974"/>
                    <a:pt x="750" y="1986"/>
                    <a:pt x="757" y="1998"/>
                  </a:cubicBezTo>
                  <a:cubicBezTo>
                    <a:pt x="764" y="2012"/>
                    <a:pt x="776" y="2020"/>
                    <a:pt x="790" y="2022"/>
                  </a:cubicBezTo>
                  <a:cubicBezTo>
                    <a:pt x="819" y="2022"/>
                    <a:pt x="843" y="2022"/>
                    <a:pt x="864" y="2022"/>
                  </a:cubicBezTo>
                  <a:close/>
                  <a:moveTo>
                    <a:pt x="1157" y="2022"/>
                  </a:moveTo>
                  <a:cubicBezTo>
                    <a:pt x="1157" y="2022"/>
                    <a:pt x="1157" y="2022"/>
                    <a:pt x="1157" y="2022"/>
                  </a:cubicBezTo>
                  <a:cubicBezTo>
                    <a:pt x="1164" y="2022"/>
                    <a:pt x="1171" y="2022"/>
                    <a:pt x="1178" y="2022"/>
                  </a:cubicBezTo>
                  <a:cubicBezTo>
                    <a:pt x="1197" y="2022"/>
                    <a:pt x="1214" y="2022"/>
                    <a:pt x="1233" y="2022"/>
                  </a:cubicBezTo>
                  <a:cubicBezTo>
                    <a:pt x="1255" y="2020"/>
                    <a:pt x="1269" y="2005"/>
                    <a:pt x="1269" y="1986"/>
                  </a:cubicBezTo>
                  <a:cubicBezTo>
                    <a:pt x="1269" y="1967"/>
                    <a:pt x="1255" y="1953"/>
                    <a:pt x="1236" y="1951"/>
                  </a:cubicBezTo>
                  <a:cubicBezTo>
                    <a:pt x="1231" y="1951"/>
                    <a:pt x="1228" y="1951"/>
                    <a:pt x="1224" y="1951"/>
                  </a:cubicBezTo>
                  <a:cubicBezTo>
                    <a:pt x="1181" y="1951"/>
                    <a:pt x="1138" y="1951"/>
                    <a:pt x="1095" y="1951"/>
                  </a:cubicBezTo>
                  <a:cubicBezTo>
                    <a:pt x="1090" y="1951"/>
                    <a:pt x="1086" y="1951"/>
                    <a:pt x="1081" y="1951"/>
                  </a:cubicBezTo>
                  <a:cubicBezTo>
                    <a:pt x="1064" y="1953"/>
                    <a:pt x="1052" y="1970"/>
                    <a:pt x="1050" y="1986"/>
                  </a:cubicBezTo>
                  <a:cubicBezTo>
                    <a:pt x="1050" y="2003"/>
                    <a:pt x="1062" y="2020"/>
                    <a:pt x="1081" y="2022"/>
                  </a:cubicBezTo>
                  <a:cubicBezTo>
                    <a:pt x="1086" y="2022"/>
                    <a:pt x="1093" y="2022"/>
                    <a:pt x="1100" y="2022"/>
                  </a:cubicBezTo>
                  <a:cubicBezTo>
                    <a:pt x="1117" y="2022"/>
                    <a:pt x="1136" y="2022"/>
                    <a:pt x="1157" y="2022"/>
                  </a:cubicBezTo>
                  <a:close/>
                  <a:moveTo>
                    <a:pt x="1450" y="1948"/>
                  </a:moveTo>
                  <a:cubicBezTo>
                    <a:pt x="1450" y="1948"/>
                    <a:pt x="1450" y="1948"/>
                    <a:pt x="1450" y="1948"/>
                  </a:cubicBezTo>
                  <a:cubicBezTo>
                    <a:pt x="1426" y="1948"/>
                    <a:pt x="1402" y="1948"/>
                    <a:pt x="1378" y="1948"/>
                  </a:cubicBezTo>
                  <a:cubicBezTo>
                    <a:pt x="1355" y="1948"/>
                    <a:pt x="1340" y="1962"/>
                    <a:pt x="1340" y="1984"/>
                  </a:cubicBezTo>
                  <a:cubicBezTo>
                    <a:pt x="1340" y="2003"/>
                    <a:pt x="1355" y="2020"/>
                    <a:pt x="1378" y="2022"/>
                  </a:cubicBezTo>
                  <a:cubicBezTo>
                    <a:pt x="1426" y="2022"/>
                    <a:pt x="1474" y="2022"/>
                    <a:pt x="1521" y="2022"/>
                  </a:cubicBezTo>
                  <a:cubicBezTo>
                    <a:pt x="1533" y="2022"/>
                    <a:pt x="1543" y="2017"/>
                    <a:pt x="1550" y="2008"/>
                  </a:cubicBezTo>
                  <a:cubicBezTo>
                    <a:pt x="1557" y="1996"/>
                    <a:pt x="1562" y="1984"/>
                    <a:pt x="1555" y="1972"/>
                  </a:cubicBezTo>
                  <a:cubicBezTo>
                    <a:pt x="1545" y="1955"/>
                    <a:pt x="1536" y="1948"/>
                    <a:pt x="1519" y="1948"/>
                  </a:cubicBezTo>
                  <a:cubicBezTo>
                    <a:pt x="1495" y="1948"/>
                    <a:pt x="1471" y="1948"/>
                    <a:pt x="1450" y="1948"/>
                  </a:cubicBezTo>
                  <a:close/>
                  <a:moveTo>
                    <a:pt x="193" y="2015"/>
                  </a:moveTo>
                  <a:cubicBezTo>
                    <a:pt x="200" y="2017"/>
                    <a:pt x="207" y="2020"/>
                    <a:pt x="212" y="2020"/>
                  </a:cubicBezTo>
                  <a:cubicBezTo>
                    <a:pt x="262" y="2020"/>
                    <a:pt x="312" y="2020"/>
                    <a:pt x="362" y="2020"/>
                  </a:cubicBezTo>
                  <a:cubicBezTo>
                    <a:pt x="383" y="2020"/>
                    <a:pt x="397" y="2003"/>
                    <a:pt x="397" y="1984"/>
                  </a:cubicBezTo>
                  <a:cubicBezTo>
                    <a:pt x="397" y="1965"/>
                    <a:pt x="383" y="1951"/>
                    <a:pt x="362" y="1948"/>
                  </a:cubicBezTo>
                  <a:cubicBezTo>
                    <a:pt x="350" y="1948"/>
                    <a:pt x="338" y="1948"/>
                    <a:pt x="326" y="1948"/>
                  </a:cubicBezTo>
                  <a:cubicBezTo>
                    <a:pt x="295" y="1948"/>
                    <a:pt x="266" y="1948"/>
                    <a:pt x="236" y="1948"/>
                  </a:cubicBezTo>
                  <a:cubicBezTo>
                    <a:pt x="207" y="1948"/>
                    <a:pt x="195" y="1960"/>
                    <a:pt x="195" y="1989"/>
                  </a:cubicBezTo>
                  <a:cubicBezTo>
                    <a:pt x="193" y="1998"/>
                    <a:pt x="193" y="2005"/>
                    <a:pt x="193" y="2015"/>
                  </a:cubicBezTo>
                  <a:close/>
                  <a:moveTo>
                    <a:pt x="1721" y="2022"/>
                  </a:moveTo>
                  <a:cubicBezTo>
                    <a:pt x="1721" y="2022"/>
                    <a:pt x="1721" y="2022"/>
                    <a:pt x="1721" y="2022"/>
                  </a:cubicBezTo>
                  <a:cubicBezTo>
                    <a:pt x="1740" y="2022"/>
                    <a:pt x="1759" y="2022"/>
                    <a:pt x="1781" y="2022"/>
                  </a:cubicBezTo>
                  <a:cubicBezTo>
                    <a:pt x="1805" y="2022"/>
                    <a:pt x="1819" y="2005"/>
                    <a:pt x="1819" y="1986"/>
                  </a:cubicBezTo>
                  <a:cubicBezTo>
                    <a:pt x="1819" y="1965"/>
                    <a:pt x="1805" y="1951"/>
                    <a:pt x="1781" y="1951"/>
                  </a:cubicBezTo>
                  <a:cubicBezTo>
                    <a:pt x="1762" y="1951"/>
                    <a:pt x="1745" y="1951"/>
                    <a:pt x="1726" y="1951"/>
                  </a:cubicBezTo>
                  <a:cubicBezTo>
                    <a:pt x="1705" y="1951"/>
                    <a:pt x="1686" y="1951"/>
                    <a:pt x="1664" y="1951"/>
                  </a:cubicBezTo>
                  <a:cubicBezTo>
                    <a:pt x="1640" y="1951"/>
                    <a:pt x="1626" y="1970"/>
                    <a:pt x="1626" y="1991"/>
                  </a:cubicBezTo>
                  <a:cubicBezTo>
                    <a:pt x="1628" y="2010"/>
                    <a:pt x="1643" y="2024"/>
                    <a:pt x="1662" y="2024"/>
                  </a:cubicBezTo>
                  <a:cubicBezTo>
                    <a:pt x="1683" y="2022"/>
                    <a:pt x="1702" y="2022"/>
                    <a:pt x="1721" y="2022"/>
                  </a:cubicBezTo>
                  <a:close/>
                  <a:moveTo>
                    <a:pt x="283" y="934"/>
                  </a:moveTo>
                  <a:cubicBezTo>
                    <a:pt x="283" y="934"/>
                    <a:pt x="283" y="934"/>
                    <a:pt x="283" y="934"/>
                  </a:cubicBezTo>
                  <a:cubicBezTo>
                    <a:pt x="266" y="934"/>
                    <a:pt x="247" y="934"/>
                    <a:pt x="231" y="934"/>
                  </a:cubicBezTo>
                  <a:cubicBezTo>
                    <a:pt x="207" y="934"/>
                    <a:pt x="193" y="951"/>
                    <a:pt x="193" y="970"/>
                  </a:cubicBezTo>
                  <a:cubicBezTo>
                    <a:pt x="193" y="989"/>
                    <a:pt x="209" y="1005"/>
                    <a:pt x="231" y="1005"/>
                  </a:cubicBezTo>
                  <a:cubicBezTo>
                    <a:pt x="264" y="1005"/>
                    <a:pt x="297" y="1005"/>
                    <a:pt x="331" y="1005"/>
                  </a:cubicBezTo>
                  <a:cubicBezTo>
                    <a:pt x="355" y="1005"/>
                    <a:pt x="369" y="991"/>
                    <a:pt x="369" y="970"/>
                  </a:cubicBezTo>
                  <a:cubicBezTo>
                    <a:pt x="369" y="948"/>
                    <a:pt x="355" y="934"/>
                    <a:pt x="328" y="931"/>
                  </a:cubicBezTo>
                  <a:cubicBezTo>
                    <a:pt x="314" y="934"/>
                    <a:pt x="300" y="934"/>
                    <a:pt x="283" y="934"/>
                  </a:cubicBezTo>
                  <a:close/>
                  <a:moveTo>
                    <a:pt x="1281" y="139"/>
                  </a:moveTo>
                  <a:cubicBezTo>
                    <a:pt x="1262" y="212"/>
                    <a:pt x="1276" y="279"/>
                    <a:pt x="1328" y="334"/>
                  </a:cubicBezTo>
                  <a:cubicBezTo>
                    <a:pt x="1381" y="389"/>
                    <a:pt x="1448" y="403"/>
                    <a:pt x="1526" y="381"/>
                  </a:cubicBezTo>
                  <a:cubicBezTo>
                    <a:pt x="1526" y="498"/>
                    <a:pt x="1526" y="612"/>
                    <a:pt x="1526" y="727"/>
                  </a:cubicBezTo>
                  <a:cubicBezTo>
                    <a:pt x="1574" y="727"/>
                    <a:pt x="1617" y="727"/>
                    <a:pt x="1662" y="727"/>
                  </a:cubicBezTo>
                  <a:cubicBezTo>
                    <a:pt x="1662" y="484"/>
                    <a:pt x="1662" y="241"/>
                    <a:pt x="1662" y="0"/>
                  </a:cubicBezTo>
                  <a:cubicBezTo>
                    <a:pt x="1267" y="0"/>
                    <a:pt x="876" y="0"/>
                    <a:pt x="483" y="0"/>
                  </a:cubicBezTo>
                  <a:cubicBezTo>
                    <a:pt x="483" y="243"/>
                    <a:pt x="483" y="486"/>
                    <a:pt x="483" y="727"/>
                  </a:cubicBezTo>
                  <a:cubicBezTo>
                    <a:pt x="526" y="727"/>
                    <a:pt x="566" y="727"/>
                    <a:pt x="609" y="727"/>
                  </a:cubicBezTo>
                  <a:cubicBezTo>
                    <a:pt x="609" y="717"/>
                    <a:pt x="609" y="710"/>
                    <a:pt x="609" y="703"/>
                  </a:cubicBezTo>
                  <a:cubicBezTo>
                    <a:pt x="609" y="603"/>
                    <a:pt x="609" y="503"/>
                    <a:pt x="609" y="405"/>
                  </a:cubicBezTo>
                  <a:cubicBezTo>
                    <a:pt x="609" y="398"/>
                    <a:pt x="607" y="389"/>
                    <a:pt x="614" y="381"/>
                  </a:cubicBezTo>
                  <a:cubicBezTo>
                    <a:pt x="762" y="422"/>
                    <a:pt x="900" y="300"/>
                    <a:pt x="864" y="136"/>
                  </a:cubicBezTo>
                  <a:cubicBezTo>
                    <a:pt x="1002" y="139"/>
                    <a:pt x="1140" y="139"/>
                    <a:pt x="1281" y="139"/>
                  </a:cubicBezTo>
                  <a:close/>
                  <a:moveTo>
                    <a:pt x="1800" y="1682"/>
                  </a:moveTo>
                  <a:cubicBezTo>
                    <a:pt x="1717" y="1682"/>
                    <a:pt x="1631" y="1682"/>
                    <a:pt x="1548" y="1682"/>
                  </a:cubicBezTo>
                  <a:cubicBezTo>
                    <a:pt x="1533" y="1682"/>
                    <a:pt x="1519" y="1679"/>
                    <a:pt x="1507" y="1674"/>
                  </a:cubicBezTo>
                  <a:cubicBezTo>
                    <a:pt x="1478" y="1662"/>
                    <a:pt x="1467" y="1639"/>
                    <a:pt x="1467" y="1608"/>
                  </a:cubicBezTo>
                  <a:cubicBezTo>
                    <a:pt x="1467" y="1558"/>
                    <a:pt x="1467" y="1508"/>
                    <a:pt x="1467" y="1455"/>
                  </a:cubicBezTo>
                  <a:cubicBezTo>
                    <a:pt x="1467" y="1412"/>
                    <a:pt x="1467" y="1372"/>
                    <a:pt x="1467" y="1329"/>
                  </a:cubicBezTo>
                  <a:cubicBezTo>
                    <a:pt x="1467" y="1279"/>
                    <a:pt x="1495" y="1248"/>
                    <a:pt x="1545" y="1248"/>
                  </a:cubicBezTo>
                  <a:cubicBezTo>
                    <a:pt x="1712" y="1248"/>
                    <a:pt x="1881" y="1248"/>
                    <a:pt x="2048" y="1248"/>
                  </a:cubicBezTo>
                  <a:cubicBezTo>
                    <a:pt x="2052" y="1248"/>
                    <a:pt x="2057" y="1248"/>
                    <a:pt x="2062" y="1248"/>
                  </a:cubicBezTo>
                  <a:cubicBezTo>
                    <a:pt x="2105" y="1251"/>
                    <a:pt x="2133" y="1279"/>
                    <a:pt x="2136" y="1322"/>
                  </a:cubicBezTo>
                  <a:cubicBezTo>
                    <a:pt x="2136" y="1353"/>
                    <a:pt x="2136" y="1384"/>
                    <a:pt x="2136" y="1415"/>
                  </a:cubicBezTo>
                  <a:cubicBezTo>
                    <a:pt x="2136" y="1477"/>
                    <a:pt x="2136" y="1536"/>
                    <a:pt x="2136" y="1598"/>
                  </a:cubicBezTo>
                  <a:cubicBezTo>
                    <a:pt x="2136" y="1601"/>
                    <a:pt x="2136" y="1601"/>
                    <a:pt x="2136" y="1603"/>
                  </a:cubicBezTo>
                  <a:cubicBezTo>
                    <a:pt x="2136" y="1653"/>
                    <a:pt x="2107" y="1682"/>
                    <a:pt x="2057" y="1682"/>
                  </a:cubicBezTo>
                  <a:cubicBezTo>
                    <a:pt x="2024" y="1682"/>
                    <a:pt x="1990" y="1682"/>
                    <a:pt x="1955" y="1682"/>
                  </a:cubicBezTo>
                  <a:cubicBezTo>
                    <a:pt x="1902" y="1682"/>
                    <a:pt x="1850" y="1682"/>
                    <a:pt x="1800" y="1682"/>
                  </a:cubicBezTo>
                  <a:close/>
                  <a:moveTo>
                    <a:pt x="1686" y="1355"/>
                  </a:moveTo>
                  <a:cubicBezTo>
                    <a:pt x="1626" y="1355"/>
                    <a:pt x="1576" y="1405"/>
                    <a:pt x="1576" y="1465"/>
                  </a:cubicBezTo>
                  <a:cubicBezTo>
                    <a:pt x="1576" y="1524"/>
                    <a:pt x="1626" y="1572"/>
                    <a:pt x="1686" y="1572"/>
                  </a:cubicBezTo>
                  <a:cubicBezTo>
                    <a:pt x="1745" y="1572"/>
                    <a:pt x="1795" y="1522"/>
                    <a:pt x="1795" y="1462"/>
                  </a:cubicBezTo>
                  <a:cubicBezTo>
                    <a:pt x="1795" y="1405"/>
                    <a:pt x="1745" y="1355"/>
                    <a:pt x="1686" y="1355"/>
                  </a:cubicBezTo>
                  <a:close/>
                  <a:moveTo>
                    <a:pt x="1057" y="510"/>
                  </a:moveTo>
                  <a:cubicBezTo>
                    <a:pt x="874" y="515"/>
                    <a:pt x="712" y="612"/>
                    <a:pt x="628" y="729"/>
                  </a:cubicBezTo>
                  <a:cubicBezTo>
                    <a:pt x="921" y="729"/>
                    <a:pt x="1217" y="729"/>
                    <a:pt x="1509" y="729"/>
                  </a:cubicBezTo>
                  <a:cubicBezTo>
                    <a:pt x="1436" y="615"/>
                    <a:pt x="1259" y="505"/>
                    <a:pt x="1057" y="510"/>
                  </a:cubicBezTo>
                  <a:close/>
                  <a:moveTo>
                    <a:pt x="1702" y="729"/>
                  </a:moveTo>
                  <a:cubicBezTo>
                    <a:pt x="1731" y="729"/>
                    <a:pt x="1757" y="729"/>
                    <a:pt x="1783" y="729"/>
                  </a:cubicBezTo>
                  <a:cubicBezTo>
                    <a:pt x="1788" y="729"/>
                    <a:pt x="1795" y="729"/>
                    <a:pt x="1802" y="729"/>
                  </a:cubicBezTo>
                  <a:cubicBezTo>
                    <a:pt x="1855" y="565"/>
                    <a:pt x="1907" y="403"/>
                    <a:pt x="1962" y="236"/>
                  </a:cubicBezTo>
                  <a:cubicBezTo>
                    <a:pt x="1874" y="208"/>
                    <a:pt x="1790" y="181"/>
                    <a:pt x="1702" y="153"/>
                  </a:cubicBezTo>
                  <a:cubicBezTo>
                    <a:pt x="1702" y="346"/>
                    <a:pt x="1702" y="536"/>
                    <a:pt x="1702" y="729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32711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D81324D551104ABC17E99622E05DEB" ma:contentTypeVersion="3" ma:contentTypeDescription="Create a new document." ma:contentTypeScope="" ma:versionID="18123155e4e6e4b1186d86e94117882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1AA2EC-63BE-47E1-9934-7FE5BBB529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420D85-8171-48BC-A4A0-33A64639BD21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F444CD6-C8FB-458B-8165-548E0DECFC9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535</TotalTime>
  <Words>196</Words>
  <Application>Microsoft Office PowerPoint</Application>
  <PresentationFormat>On-screen Show (16:9)</PresentationFormat>
  <Paragraphs>38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 - PowerPoint-Skabelon - 2022-01-28</vt:lpstr>
      <vt:lpstr>Lessening the burden of TRS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Henrik Haase</cp:lastModifiedBy>
  <cp:revision>963</cp:revision>
  <cp:lastPrinted>2017-02-10T11:25:14Z</cp:lastPrinted>
  <dcterms:created xsi:type="dcterms:W3CDTF">2015-03-27T12:02:31Z</dcterms:created>
  <dcterms:modified xsi:type="dcterms:W3CDTF">2022-02-23T11:56:16Z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0x010100BAD81324D551104ABC17E99622E05DEB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</Properties>
</file>